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Merriweather" charset="1" panose="00000500000000000000"/>
      <p:regular r:id="rId14"/>
    </p:embeddedFont>
    <p:embeddedFont>
      <p:font typeface="AngryBirds" charset="1" panose="00000000000000000000"/>
      <p:regular r:id="rId15"/>
    </p:embeddedFont>
    <p:embeddedFont>
      <p:font typeface="Raleway Semi-Bold" charset="1" panose="00000000000000000000"/>
      <p:regular r:id="rId16"/>
    </p:embeddedFont>
    <p:embeddedFont>
      <p:font typeface="Raleway Bold" charset="1" panose="00000000000000000000"/>
      <p:regular r:id="rId17"/>
    </p:embeddedFont>
    <p:embeddedFont>
      <p:font typeface="Hey Gotcha!" charset="1" panose="00000000000000000000"/>
      <p:regular r:id="rId18"/>
    </p:embeddedFont>
    <p:embeddedFont>
      <p:font typeface="Raleway" charset="1" panose="00000000000000000000"/>
      <p:regular r:id="rId19"/>
    </p:embeddedFont>
    <p:embeddedFont>
      <p:font typeface="Arimo Bold" charset="1" panose="020B0704020202020204"/>
      <p:regular r:id="rId20"/>
    </p:embeddedFont>
    <p:embeddedFont>
      <p:font typeface="Times New Roman" charset="1" panose="02030502070405020303"/>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ailto:satputeparasdeelip@gmail.com" TargetMode="External" Type="http://schemas.openxmlformats.org/officeDocument/2006/relationships/hyperlink"/><Relationship Id="rId2" Target="../media/image7.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ailto:satputeparasdeelip@gmail.com" TargetMode="External" Type="http://schemas.openxmlformats.org/officeDocument/2006/relationships/hyperlink"/><Relationship Id="rId6" Target="mailto:satputeparasdeelip@gmail.com" TargetMode="External" Type="http://schemas.openxmlformats.org/officeDocument/2006/relationships/hyperlink"/><Relationship Id="rId7" Target="mailto:satputeparasdeelip@gmail.com" TargetMode="External" Type="http://schemas.openxmlformats.org/officeDocument/2006/relationships/hyperlink"/><Relationship Id="rId8" Target="mailto:satputeparasdeelip@gmail.com" TargetMode="External" Type="http://schemas.openxmlformats.org/officeDocument/2006/relationships/hyperlink"/><Relationship Id="rId9" Target="mailto:satputeparasdeelip@gmail.com" TargetMode="External" Type="http://schemas.openxmlformats.org/officeDocument/2006/relationships/hyperlink"/></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https://github.com/nsaanvi96/CodeBlooded_AB2_PS7" TargetMode="External" Type="http://schemas.openxmlformats.org/officeDocument/2006/relationships/hyperlink"/><Relationship Id="rId2" Target="../media/image12.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486850" y="463957"/>
            <a:ext cx="17314301" cy="2429579"/>
            <a:chOff x="0" y="0"/>
            <a:chExt cx="4560145" cy="639889"/>
          </a:xfrm>
        </p:grpSpPr>
        <p:sp>
          <p:nvSpPr>
            <p:cNvPr name="Freeform 4" id="4"/>
            <p:cNvSpPr/>
            <p:nvPr/>
          </p:nvSpPr>
          <p:spPr>
            <a:xfrm flipH="false" flipV="false" rot="0">
              <a:off x="0" y="0"/>
              <a:ext cx="4560145" cy="639889"/>
            </a:xfrm>
            <a:custGeom>
              <a:avLst/>
              <a:gdLst/>
              <a:ahLst/>
              <a:cxnLst/>
              <a:rect r="r" b="b" t="t" l="l"/>
              <a:pathLst>
                <a:path h="639889" w="4560145">
                  <a:moveTo>
                    <a:pt x="67071" y="0"/>
                  </a:moveTo>
                  <a:lnTo>
                    <a:pt x="4493074" y="0"/>
                  </a:lnTo>
                  <a:cubicBezTo>
                    <a:pt x="4530116" y="0"/>
                    <a:pt x="4560145" y="30029"/>
                    <a:pt x="4560145" y="67071"/>
                  </a:cubicBezTo>
                  <a:lnTo>
                    <a:pt x="4560145" y="572818"/>
                  </a:lnTo>
                  <a:cubicBezTo>
                    <a:pt x="4560145" y="609860"/>
                    <a:pt x="4530116" y="639889"/>
                    <a:pt x="4493074" y="639889"/>
                  </a:cubicBezTo>
                  <a:lnTo>
                    <a:pt x="67071" y="639889"/>
                  </a:lnTo>
                  <a:cubicBezTo>
                    <a:pt x="30029" y="639889"/>
                    <a:pt x="0" y="609860"/>
                    <a:pt x="0" y="572818"/>
                  </a:cubicBezTo>
                  <a:lnTo>
                    <a:pt x="0" y="67071"/>
                  </a:lnTo>
                  <a:cubicBezTo>
                    <a:pt x="0" y="30029"/>
                    <a:pt x="30029" y="0"/>
                    <a:pt x="67071" y="0"/>
                  </a:cubicBezTo>
                  <a:close/>
                </a:path>
              </a:pathLst>
            </a:custGeom>
            <a:solidFill>
              <a:srgbClr val="FFFFFF">
                <a:alpha val="66667"/>
              </a:srgbClr>
            </a:solidFill>
          </p:spPr>
        </p:sp>
        <p:sp>
          <p:nvSpPr>
            <p:cNvPr name="TextBox 5" id="5"/>
            <p:cNvSpPr txBox="true"/>
            <p:nvPr/>
          </p:nvSpPr>
          <p:spPr>
            <a:xfrm>
              <a:off x="0" y="-38100"/>
              <a:ext cx="4560145" cy="677989"/>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996868" y="594174"/>
            <a:ext cx="1968283" cy="1979184"/>
          </a:xfrm>
          <a:custGeom>
            <a:avLst/>
            <a:gdLst/>
            <a:ahLst/>
            <a:cxnLst/>
            <a:rect r="r" b="b" t="t" l="l"/>
            <a:pathLst>
              <a:path h="1979184" w="1968283">
                <a:moveTo>
                  <a:pt x="0" y="0"/>
                </a:moveTo>
                <a:lnTo>
                  <a:pt x="1968282" y="0"/>
                </a:lnTo>
                <a:lnTo>
                  <a:pt x="1968282" y="1979184"/>
                </a:lnTo>
                <a:lnTo>
                  <a:pt x="0" y="1979184"/>
                </a:lnTo>
                <a:lnTo>
                  <a:pt x="0" y="0"/>
                </a:lnTo>
                <a:close/>
              </a:path>
            </a:pathLst>
          </a:custGeom>
          <a:blipFill>
            <a:blip r:embed="rId3"/>
            <a:stretch>
              <a:fillRect l="0" t="0" r="-633732" b="-12190"/>
            </a:stretch>
          </a:blipFill>
          <a:ln cap="sq">
            <a:noFill/>
            <a:prstDash val="solid"/>
            <a:miter/>
          </a:ln>
        </p:spPr>
      </p:sp>
      <p:sp>
        <p:nvSpPr>
          <p:cNvPr name="Freeform 7" id="7"/>
          <p:cNvSpPr/>
          <p:nvPr/>
        </p:nvSpPr>
        <p:spPr>
          <a:xfrm flipH="false" flipV="false" rot="0">
            <a:off x="15567742" y="784135"/>
            <a:ext cx="1920163" cy="1789223"/>
          </a:xfrm>
          <a:custGeom>
            <a:avLst/>
            <a:gdLst/>
            <a:ahLst/>
            <a:cxnLst/>
            <a:rect r="r" b="b" t="t" l="l"/>
            <a:pathLst>
              <a:path h="1789223" w="1920163">
                <a:moveTo>
                  <a:pt x="0" y="0"/>
                </a:moveTo>
                <a:lnTo>
                  <a:pt x="1920163" y="0"/>
                </a:lnTo>
                <a:lnTo>
                  <a:pt x="1920163" y="1789223"/>
                </a:lnTo>
                <a:lnTo>
                  <a:pt x="0" y="1789223"/>
                </a:lnTo>
                <a:lnTo>
                  <a:pt x="0" y="0"/>
                </a:lnTo>
                <a:close/>
              </a:path>
            </a:pathLst>
          </a:custGeom>
          <a:blipFill>
            <a:blip r:embed="rId3"/>
            <a:stretch>
              <a:fillRect l="-715673" t="0" r="0" b="-34587"/>
            </a:stretch>
          </a:blipFill>
        </p:spPr>
      </p:sp>
      <p:sp>
        <p:nvSpPr>
          <p:cNvPr name="TextBox 8" id="8"/>
          <p:cNvSpPr txBox="true"/>
          <p:nvPr/>
        </p:nvSpPr>
        <p:spPr>
          <a:xfrm rot="0">
            <a:off x="7493782" y="813781"/>
            <a:ext cx="7014430" cy="1672782"/>
          </a:xfrm>
          <a:prstGeom prst="rect">
            <a:avLst/>
          </a:prstGeom>
        </p:spPr>
        <p:txBody>
          <a:bodyPr anchor="t" rtlCol="false" tIns="0" lIns="0" bIns="0" rIns="0">
            <a:spAutoFit/>
          </a:bodyPr>
          <a:lstStyle/>
          <a:p>
            <a:pPr algn="ctr">
              <a:lnSpc>
                <a:spcPts val="4473"/>
              </a:lnSpc>
            </a:pPr>
            <a:r>
              <a:rPr lang="en-US" sz="3195">
                <a:solidFill>
                  <a:srgbClr val="000000"/>
                </a:solidFill>
                <a:latin typeface="Merriweather"/>
                <a:ea typeface="Merriweather"/>
                <a:cs typeface="Merriweather"/>
                <a:sym typeface="Merriweather"/>
              </a:rPr>
              <a:t>PCET’s </a:t>
            </a:r>
          </a:p>
          <a:p>
            <a:pPr algn="ctr">
              <a:lnSpc>
                <a:spcPts val="4473"/>
              </a:lnSpc>
              <a:spcBef>
                <a:spcPct val="0"/>
              </a:spcBef>
            </a:pPr>
            <a:r>
              <a:rPr lang="en-US" sz="3195">
                <a:solidFill>
                  <a:srgbClr val="000000"/>
                </a:solidFill>
                <a:latin typeface="Merriweather"/>
                <a:ea typeface="Merriweather"/>
                <a:cs typeface="Merriweather"/>
                <a:sym typeface="Merriweather"/>
              </a:rPr>
              <a:t>Pimpri Chinchwad College OF Engineering , GDGC , PUNE</a:t>
            </a:r>
          </a:p>
        </p:txBody>
      </p:sp>
      <p:sp>
        <p:nvSpPr>
          <p:cNvPr name="Freeform 9" id="9"/>
          <p:cNvSpPr/>
          <p:nvPr/>
        </p:nvSpPr>
        <p:spPr>
          <a:xfrm flipH="false" flipV="false" rot="0">
            <a:off x="5166186" y="1037315"/>
            <a:ext cx="2633352" cy="1282863"/>
          </a:xfrm>
          <a:custGeom>
            <a:avLst/>
            <a:gdLst/>
            <a:ahLst/>
            <a:cxnLst/>
            <a:rect r="r" b="b" t="t" l="l"/>
            <a:pathLst>
              <a:path h="1282863" w="2633352">
                <a:moveTo>
                  <a:pt x="0" y="0"/>
                </a:moveTo>
                <a:lnTo>
                  <a:pt x="2633352" y="0"/>
                </a:lnTo>
                <a:lnTo>
                  <a:pt x="2633352" y="1282863"/>
                </a:lnTo>
                <a:lnTo>
                  <a:pt x="0" y="1282863"/>
                </a:lnTo>
                <a:lnTo>
                  <a:pt x="0" y="0"/>
                </a:lnTo>
                <a:close/>
              </a:path>
            </a:pathLst>
          </a:custGeom>
          <a:blipFill>
            <a:blip r:embed="rId4"/>
            <a:stretch>
              <a:fillRect l="-87932" t="0" r="-86564" b="-90113"/>
            </a:stretch>
          </a:blipFill>
        </p:spPr>
      </p:sp>
      <p:grpSp>
        <p:nvGrpSpPr>
          <p:cNvPr name="Group 10" id="10"/>
          <p:cNvGrpSpPr/>
          <p:nvPr/>
        </p:nvGrpSpPr>
        <p:grpSpPr>
          <a:xfrm rot="0">
            <a:off x="4324378" y="2744468"/>
            <a:ext cx="11243364" cy="3466715"/>
            <a:chOff x="0" y="0"/>
            <a:chExt cx="14991152" cy="4622287"/>
          </a:xfrm>
        </p:grpSpPr>
        <p:sp>
          <p:nvSpPr>
            <p:cNvPr name="Freeform 11" id="11"/>
            <p:cNvSpPr/>
            <p:nvPr/>
          </p:nvSpPr>
          <p:spPr>
            <a:xfrm flipH="false" flipV="false" rot="0">
              <a:off x="11569746" y="0"/>
              <a:ext cx="3421407" cy="2278087"/>
            </a:xfrm>
            <a:custGeom>
              <a:avLst/>
              <a:gdLst/>
              <a:ahLst/>
              <a:cxnLst/>
              <a:rect r="r" b="b" t="t" l="l"/>
              <a:pathLst>
                <a:path h="2278087" w="3421407">
                  <a:moveTo>
                    <a:pt x="0" y="0"/>
                  </a:moveTo>
                  <a:lnTo>
                    <a:pt x="3421406" y="0"/>
                  </a:lnTo>
                  <a:lnTo>
                    <a:pt x="3421406" y="2278087"/>
                  </a:lnTo>
                  <a:lnTo>
                    <a:pt x="0" y="2278087"/>
                  </a:lnTo>
                  <a:lnTo>
                    <a:pt x="0" y="0"/>
                  </a:lnTo>
                  <a:close/>
                </a:path>
              </a:pathLst>
            </a:custGeom>
            <a:blipFill>
              <a:blip r:embed="rId5"/>
              <a:stretch>
                <a:fillRect l="0" t="0" r="0" b="0"/>
              </a:stretch>
            </a:blipFill>
          </p:spPr>
        </p:sp>
        <p:sp>
          <p:nvSpPr>
            <p:cNvPr name="TextBox 12" id="12"/>
            <p:cNvSpPr txBox="true"/>
            <p:nvPr/>
          </p:nvSpPr>
          <p:spPr>
            <a:xfrm rot="0">
              <a:off x="0" y="-101327"/>
              <a:ext cx="12797431" cy="4723614"/>
            </a:xfrm>
            <a:prstGeom prst="rect">
              <a:avLst/>
            </a:prstGeom>
          </p:spPr>
          <p:txBody>
            <a:bodyPr anchor="t" rtlCol="false" tIns="0" lIns="0" bIns="0" rIns="0">
              <a:spAutoFit/>
            </a:bodyPr>
            <a:lstStyle/>
            <a:p>
              <a:pPr algn="ctr">
                <a:lnSpc>
                  <a:spcPts val="32648"/>
                </a:lnSpc>
                <a:spcBef>
                  <a:spcPct val="0"/>
                </a:spcBef>
              </a:pPr>
              <a:r>
                <a:rPr lang="en-US" sz="18138">
                  <a:solidFill>
                    <a:srgbClr val="000000"/>
                  </a:solidFill>
                  <a:latin typeface="AngryBirds"/>
                  <a:ea typeface="AngryBirds"/>
                  <a:cs typeface="AngryBirds"/>
                  <a:sym typeface="AngryBirds"/>
                </a:rPr>
                <a:t>B</a:t>
              </a:r>
              <a:r>
                <a:rPr lang="en-US" sz="18138">
                  <a:solidFill>
                    <a:srgbClr val="240202"/>
                  </a:solidFill>
                  <a:latin typeface="AngryBirds"/>
                  <a:ea typeface="AngryBirds"/>
                  <a:cs typeface="AngryBirds"/>
                  <a:sym typeface="AngryBirds"/>
                </a:rPr>
                <a:t>l</a:t>
              </a:r>
              <a:r>
                <a:rPr lang="en-US" sz="18138">
                  <a:solidFill>
                    <a:srgbClr val="2F0202"/>
                  </a:solidFill>
                  <a:latin typeface="AngryBirds"/>
                  <a:ea typeface="AngryBirds"/>
                  <a:cs typeface="AngryBirds"/>
                  <a:sym typeface="AngryBirds"/>
                </a:rPr>
                <a:t>o</a:t>
              </a:r>
              <a:r>
                <a:rPr lang="en-US" sz="18138">
                  <a:solidFill>
                    <a:srgbClr val="440101"/>
                  </a:solidFill>
                  <a:latin typeface="AngryBirds"/>
                  <a:ea typeface="AngryBirds"/>
                  <a:cs typeface="AngryBirds"/>
                  <a:sym typeface="AngryBirds"/>
                </a:rPr>
                <a:t>o</a:t>
              </a:r>
              <a:r>
                <a:rPr lang="en-US" sz="18138">
                  <a:solidFill>
                    <a:srgbClr val="560404"/>
                  </a:solidFill>
                  <a:latin typeface="AngryBirds"/>
                  <a:ea typeface="AngryBirds"/>
                  <a:cs typeface="AngryBirds"/>
                  <a:sym typeface="AngryBirds"/>
                </a:rPr>
                <a:t>d</a:t>
              </a:r>
              <a:r>
                <a:rPr lang="en-US" sz="18138">
                  <a:solidFill>
                    <a:srgbClr val="880303"/>
                  </a:solidFill>
                  <a:latin typeface="AngryBirds"/>
                  <a:ea typeface="AngryBirds"/>
                  <a:cs typeface="AngryBirds"/>
                  <a:sym typeface="AngryBirds"/>
                </a:rPr>
                <a:t>A</a:t>
              </a:r>
              <a:r>
                <a:rPr lang="en-US" sz="18138">
                  <a:solidFill>
                    <a:srgbClr val="B30404"/>
                  </a:solidFill>
                  <a:latin typeface="AngryBirds"/>
                  <a:ea typeface="AngryBirds"/>
                  <a:cs typeface="AngryBirds"/>
                  <a:sym typeface="AngryBirds"/>
                </a:rPr>
                <a:t>i</a:t>
              </a:r>
              <a:r>
                <a:rPr lang="en-US" sz="18138">
                  <a:solidFill>
                    <a:srgbClr val="F60000"/>
                  </a:solidFill>
                  <a:latin typeface="AngryBirds"/>
                  <a:ea typeface="AngryBirds"/>
                  <a:cs typeface="AngryBirds"/>
                  <a:sym typeface="AngryBirds"/>
                </a:rPr>
                <a:t>d</a:t>
              </a:r>
            </a:p>
          </p:txBody>
        </p:sp>
      </p:grpSp>
      <p:sp>
        <p:nvSpPr>
          <p:cNvPr name="Freeform 13" id="13"/>
          <p:cNvSpPr/>
          <p:nvPr/>
        </p:nvSpPr>
        <p:spPr>
          <a:xfrm flipH="false" flipV="false" rot="-10800000">
            <a:off x="9752499" y="7029338"/>
            <a:ext cx="8762626" cy="4014003"/>
          </a:xfrm>
          <a:custGeom>
            <a:avLst/>
            <a:gdLst/>
            <a:ahLst/>
            <a:cxnLst/>
            <a:rect r="r" b="b" t="t" l="l"/>
            <a:pathLst>
              <a:path h="4014003" w="8762626">
                <a:moveTo>
                  <a:pt x="0" y="0"/>
                </a:moveTo>
                <a:lnTo>
                  <a:pt x="8762626" y="0"/>
                </a:lnTo>
                <a:lnTo>
                  <a:pt x="8762626" y="4014003"/>
                </a:lnTo>
                <a:lnTo>
                  <a:pt x="0" y="4014003"/>
                </a:lnTo>
                <a:lnTo>
                  <a:pt x="0" y="0"/>
                </a:lnTo>
                <a:close/>
              </a:path>
            </a:pathLst>
          </a:custGeom>
          <a:blipFill>
            <a:blip r:embed="rId6">
              <a:alphaModFix amt="82000"/>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10800000">
            <a:off x="2012841" y="7308341"/>
            <a:ext cx="8762626" cy="4014003"/>
          </a:xfrm>
          <a:custGeom>
            <a:avLst/>
            <a:gdLst/>
            <a:ahLst/>
            <a:cxnLst/>
            <a:rect r="r" b="b" t="t" l="l"/>
            <a:pathLst>
              <a:path h="4014003" w="8762626">
                <a:moveTo>
                  <a:pt x="0" y="0"/>
                </a:moveTo>
                <a:lnTo>
                  <a:pt x="8762626" y="0"/>
                </a:lnTo>
                <a:lnTo>
                  <a:pt x="8762626" y="4014003"/>
                </a:lnTo>
                <a:lnTo>
                  <a:pt x="0" y="4014003"/>
                </a:lnTo>
                <a:lnTo>
                  <a:pt x="0" y="0"/>
                </a:lnTo>
                <a:close/>
              </a:path>
            </a:pathLst>
          </a:custGeom>
          <a:blipFill>
            <a:blip r:embed="rId6">
              <a:alphaModFix amt="82000"/>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10800000">
            <a:off x="-6392526" y="7251299"/>
            <a:ext cx="8762626" cy="4014003"/>
          </a:xfrm>
          <a:custGeom>
            <a:avLst/>
            <a:gdLst/>
            <a:ahLst/>
            <a:cxnLst/>
            <a:rect r="r" b="b" t="t" l="l"/>
            <a:pathLst>
              <a:path h="4014003" w="8762626">
                <a:moveTo>
                  <a:pt x="0" y="0"/>
                </a:moveTo>
                <a:lnTo>
                  <a:pt x="8762626" y="0"/>
                </a:lnTo>
                <a:lnTo>
                  <a:pt x="8762626" y="4014002"/>
                </a:lnTo>
                <a:lnTo>
                  <a:pt x="0" y="4014002"/>
                </a:lnTo>
                <a:lnTo>
                  <a:pt x="0" y="0"/>
                </a:lnTo>
                <a:close/>
              </a:path>
            </a:pathLst>
          </a:custGeom>
          <a:blipFill>
            <a:blip r:embed="rId6">
              <a:alphaModFix amt="82000"/>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5510975" y="5814831"/>
            <a:ext cx="7653170" cy="1322401"/>
          </a:xfrm>
          <a:prstGeom prst="rect">
            <a:avLst/>
          </a:prstGeom>
        </p:spPr>
        <p:txBody>
          <a:bodyPr anchor="t" rtlCol="false" tIns="0" lIns="0" bIns="0" rIns="0">
            <a:spAutoFit/>
          </a:bodyPr>
          <a:lstStyle/>
          <a:p>
            <a:pPr algn="ctr">
              <a:lnSpc>
                <a:spcPts val="10147"/>
              </a:lnSpc>
            </a:pPr>
            <a:r>
              <a:rPr lang="en-US" sz="9141" spc="265">
                <a:solidFill>
                  <a:srgbClr val="000000"/>
                </a:solidFill>
                <a:latin typeface="AngryBirds"/>
                <a:ea typeface="AngryBirds"/>
                <a:cs typeface="AngryBirds"/>
                <a:sym typeface="AngryBirds"/>
              </a:rPr>
              <a:t>AlphaByte-2.0 </a:t>
            </a:r>
          </a:p>
        </p:txBody>
      </p:sp>
      <p:grpSp>
        <p:nvGrpSpPr>
          <p:cNvPr name="Group 17" id="17"/>
          <p:cNvGrpSpPr/>
          <p:nvPr/>
        </p:nvGrpSpPr>
        <p:grpSpPr>
          <a:xfrm rot="0">
            <a:off x="3900873" y="8032083"/>
            <a:ext cx="10486254" cy="603247"/>
            <a:chOff x="0" y="0"/>
            <a:chExt cx="13981672" cy="804329"/>
          </a:xfrm>
        </p:grpSpPr>
        <p:sp>
          <p:nvSpPr>
            <p:cNvPr name="AutoShape 18" id="18"/>
            <p:cNvSpPr/>
            <p:nvPr/>
          </p:nvSpPr>
          <p:spPr>
            <a:xfrm flipV="true">
              <a:off x="134923" y="789596"/>
              <a:ext cx="13711827" cy="0"/>
            </a:xfrm>
            <a:prstGeom prst="line">
              <a:avLst/>
            </a:prstGeom>
            <a:ln cap="flat" w="29466">
              <a:solidFill>
                <a:srgbClr val="000000"/>
              </a:solidFill>
              <a:prstDash val="solid"/>
              <a:headEnd type="none" len="sm" w="sm"/>
              <a:tailEnd type="none" len="sm" w="sm"/>
            </a:ln>
          </p:spPr>
        </p:sp>
        <p:sp>
          <p:nvSpPr>
            <p:cNvPr name="TextBox 19" id="19"/>
            <p:cNvSpPr txBox="true"/>
            <p:nvPr/>
          </p:nvSpPr>
          <p:spPr>
            <a:xfrm rot="0">
              <a:off x="0" y="-76200"/>
              <a:ext cx="13981672" cy="669425"/>
            </a:xfrm>
            <a:prstGeom prst="rect">
              <a:avLst/>
            </a:prstGeom>
          </p:spPr>
          <p:txBody>
            <a:bodyPr anchor="t" rtlCol="false" tIns="0" lIns="0" bIns="0" rIns="0">
              <a:spAutoFit/>
            </a:bodyPr>
            <a:lstStyle/>
            <a:p>
              <a:pPr algn="ctr">
                <a:lnSpc>
                  <a:spcPts val="4101"/>
                </a:lnSpc>
              </a:pPr>
              <a:r>
                <a:rPr lang="en-US" sz="2929" b="true">
                  <a:solidFill>
                    <a:srgbClr val="000000"/>
                  </a:solidFill>
                  <a:latin typeface="Raleway Semi-Bold"/>
                  <a:ea typeface="Raleway Semi-Bold"/>
                  <a:cs typeface="Raleway Semi-Bold"/>
                  <a:sym typeface="Raleway Semi-Bold"/>
                </a:rPr>
                <a:t>Designed &amp; Presentated with❤️ by Team </a:t>
              </a:r>
              <a:r>
                <a:rPr lang="en-US" sz="2929" b="true">
                  <a:solidFill>
                    <a:srgbClr val="000000"/>
                  </a:solidFill>
                  <a:latin typeface="Raleway Bold"/>
                  <a:ea typeface="Raleway Bold"/>
                  <a:cs typeface="Raleway Bold"/>
                  <a:sym typeface="Raleway Bold"/>
                </a:rPr>
                <a:t>CodeBlooded</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AutoShape 3" id="3"/>
          <p:cNvSpPr/>
          <p:nvPr/>
        </p:nvSpPr>
        <p:spPr>
          <a:xfrm flipV="true">
            <a:off x="5460361" y="9434825"/>
            <a:ext cx="6426811" cy="0"/>
          </a:xfrm>
          <a:prstGeom prst="line">
            <a:avLst/>
          </a:prstGeom>
          <a:ln cap="flat" w="19050">
            <a:solidFill>
              <a:srgbClr val="000000"/>
            </a:solidFill>
            <a:prstDash val="solid"/>
            <a:headEnd type="none" len="sm" w="sm"/>
            <a:tailEnd type="none" len="sm" w="sm"/>
          </a:ln>
        </p:spPr>
      </p:sp>
      <p:grpSp>
        <p:nvGrpSpPr>
          <p:cNvPr name="Group 4" id="4"/>
          <p:cNvGrpSpPr/>
          <p:nvPr/>
        </p:nvGrpSpPr>
        <p:grpSpPr>
          <a:xfrm rot="0">
            <a:off x="1403580" y="2198227"/>
            <a:ext cx="15290133" cy="6596183"/>
            <a:chOff x="0" y="0"/>
            <a:chExt cx="16789999" cy="7243227"/>
          </a:xfrm>
        </p:grpSpPr>
        <p:sp>
          <p:nvSpPr>
            <p:cNvPr name="Freeform 5" id="5"/>
            <p:cNvSpPr/>
            <p:nvPr/>
          </p:nvSpPr>
          <p:spPr>
            <a:xfrm flipH="false" flipV="false" rot="0">
              <a:off x="20577" y="22700"/>
              <a:ext cx="16748858" cy="7197809"/>
            </a:xfrm>
            <a:custGeom>
              <a:avLst/>
              <a:gdLst/>
              <a:ahLst/>
              <a:cxnLst/>
              <a:rect r="r" b="b" t="t" l="l"/>
              <a:pathLst>
                <a:path h="7197809" w="16748858">
                  <a:moveTo>
                    <a:pt x="0" y="0"/>
                  </a:moveTo>
                  <a:lnTo>
                    <a:pt x="16748858" y="0"/>
                  </a:lnTo>
                  <a:lnTo>
                    <a:pt x="16748858" y="7197810"/>
                  </a:lnTo>
                  <a:lnTo>
                    <a:pt x="0" y="7197810"/>
                  </a:lnTo>
                  <a:close/>
                </a:path>
              </a:pathLst>
            </a:custGeom>
            <a:solidFill>
              <a:srgbClr val="E6E0EC"/>
            </a:solidFill>
          </p:spPr>
        </p:sp>
        <p:sp>
          <p:nvSpPr>
            <p:cNvPr name="Freeform 6" id="6"/>
            <p:cNvSpPr/>
            <p:nvPr/>
          </p:nvSpPr>
          <p:spPr>
            <a:xfrm flipH="false" flipV="false" rot="0">
              <a:off x="0" y="0"/>
              <a:ext cx="16790015" cy="7243210"/>
            </a:xfrm>
            <a:custGeom>
              <a:avLst/>
              <a:gdLst/>
              <a:ahLst/>
              <a:cxnLst/>
              <a:rect r="r" b="b" t="t" l="l"/>
              <a:pathLst>
                <a:path h="7243210" w="16790015">
                  <a:moveTo>
                    <a:pt x="20577" y="0"/>
                  </a:moveTo>
                  <a:lnTo>
                    <a:pt x="16769435" y="0"/>
                  </a:lnTo>
                  <a:cubicBezTo>
                    <a:pt x="16780752" y="0"/>
                    <a:pt x="16790015" y="10215"/>
                    <a:pt x="16790015" y="22700"/>
                  </a:cubicBezTo>
                  <a:lnTo>
                    <a:pt x="16790015" y="7220510"/>
                  </a:lnTo>
                  <a:cubicBezTo>
                    <a:pt x="16790015" y="7232995"/>
                    <a:pt x="16780752" y="7243210"/>
                    <a:pt x="16769435" y="7243210"/>
                  </a:cubicBezTo>
                  <a:lnTo>
                    <a:pt x="20577" y="7243210"/>
                  </a:lnTo>
                  <a:cubicBezTo>
                    <a:pt x="9260" y="7243210"/>
                    <a:pt x="0" y="7232995"/>
                    <a:pt x="0" y="7220510"/>
                  </a:cubicBezTo>
                  <a:lnTo>
                    <a:pt x="0" y="22700"/>
                  </a:lnTo>
                  <a:cubicBezTo>
                    <a:pt x="0" y="10215"/>
                    <a:pt x="9260" y="0"/>
                    <a:pt x="20577" y="0"/>
                  </a:cubicBezTo>
                  <a:moveTo>
                    <a:pt x="20577" y="45401"/>
                  </a:moveTo>
                  <a:lnTo>
                    <a:pt x="20577" y="22700"/>
                  </a:lnTo>
                  <a:lnTo>
                    <a:pt x="41154" y="22700"/>
                  </a:lnTo>
                  <a:lnTo>
                    <a:pt x="41154" y="7220510"/>
                  </a:lnTo>
                  <a:lnTo>
                    <a:pt x="20577" y="7220510"/>
                  </a:lnTo>
                  <a:lnTo>
                    <a:pt x="20577" y="7197809"/>
                  </a:lnTo>
                  <a:lnTo>
                    <a:pt x="16769435" y="7197809"/>
                  </a:lnTo>
                  <a:lnTo>
                    <a:pt x="16769435" y="7220510"/>
                  </a:lnTo>
                  <a:lnTo>
                    <a:pt x="16748858" y="7220510"/>
                  </a:lnTo>
                  <a:lnTo>
                    <a:pt x="16748858" y="22700"/>
                  </a:lnTo>
                  <a:lnTo>
                    <a:pt x="16769435" y="22700"/>
                  </a:lnTo>
                  <a:lnTo>
                    <a:pt x="16769435" y="45401"/>
                  </a:lnTo>
                  <a:lnTo>
                    <a:pt x="20577" y="45401"/>
                  </a:lnTo>
                  <a:close/>
                </a:path>
              </a:pathLst>
            </a:custGeom>
            <a:solidFill>
              <a:srgbClr val="000000"/>
            </a:solidFill>
          </p:spPr>
        </p:sp>
      </p:grpSp>
      <p:grpSp>
        <p:nvGrpSpPr>
          <p:cNvPr name="Group 7" id="7"/>
          <p:cNvGrpSpPr/>
          <p:nvPr/>
        </p:nvGrpSpPr>
        <p:grpSpPr>
          <a:xfrm rot="0">
            <a:off x="1028700" y="1907356"/>
            <a:ext cx="15290133" cy="6532654"/>
            <a:chOff x="0" y="0"/>
            <a:chExt cx="16789999" cy="7173466"/>
          </a:xfrm>
        </p:grpSpPr>
        <p:sp>
          <p:nvSpPr>
            <p:cNvPr name="Freeform 8" id="8"/>
            <p:cNvSpPr/>
            <p:nvPr/>
          </p:nvSpPr>
          <p:spPr>
            <a:xfrm flipH="false" flipV="false" rot="0">
              <a:off x="20577" y="22700"/>
              <a:ext cx="16748858" cy="7128120"/>
            </a:xfrm>
            <a:custGeom>
              <a:avLst/>
              <a:gdLst/>
              <a:ahLst/>
              <a:cxnLst/>
              <a:rect r="r" b="b" t="t" l="l"/>
              <a:pathLst>
                <a:path h="7128120" w="16748858">
                  <a:moveTo>
                    <a:pt x="0" y="0"/>
                  </a:moveTo>
                  <a:lnTo>
                    <a:pt x="16748858" y="0"/>
                  </a:lnTo>
                  <a:lnTo>
                    <a:pt x="16748858" y="7128120"/>
                  </a:lnTo>
                  <a:lnTo>
                    <a:pt x="0" y="7128120"/>
                  </a:lnTo>
                  <a:close/>
                </a:path>
              </a:pathLst>
            </a:custGeom>
            <a:solidFill>
              <a:srgbClr val="F60000"/>
            </a:solidFill>
          </p:spPr>
        </p:sp>
        <p:sp>
          <p:nvSpPr>
            <p:cNvPr name="Freeform 9" id="9"/>
            <p:cNvSpPr/>
            <p:nvPr/>
          </p:nvSpPr>
          <p:spPr>
            <a:xfrm flipH="false" flipV="false" rot="0">
              <a:off x="0" y="0"/>
              <a:ext cx="16790015" cy="7173527"/>
            </a:xfrm>
            <a:custGeom>
              <a:avLst/>
              <a:gdLst/>
              <a:ahLst/>
              <a:cxnLst/>
              <a:rect r="r" b="b" t="t" l="l"/>
              <a:pathLst>
                <a:path h="7173527" w="16790015">
                  <a:moveTo>
                    <a:pt x="20577" y="0"/>
                  </a:moveTo>
                  <a:lnTo>
                    <a:pt x="16769435" y="0"/>
                  </a:lnTo>
                  <a:cubicBezTo>
                    <a:pt x="16780752" y="0"/>
                    <a:pt x="16790015" y="10215"/>
                    <a:pt x="16790015" y="22700"/>
                  </a:cubicBezTo>
                  <a:lnTo>
                    <a:pt x="16790015" y="7150820"/>
                  </a:lnTo>
                  <a:cubicBezTo>
                    <a:pt x="16790015" y="7163305"/>
                    <a:pt x="16780752" y="7173527"/>
                    <a:pt x="16769435" y="7173527"/>
                  </a:cubicBezTo>
                  <a:lnTo>
                    <a:pt x="20577" y="7173527"/>
                  </a:lnTo>
                  <a:cubicBezTo>
                    <a:pt x="9260" y="7173527"/>
                    <a:pt x="0" y="7163305"/>
                    <a:pt x="0" y="7150820"/>
                  </a:cubicBezTo>
                  <a:lnTo>
                    <a:pt x="0" y="22700"/>
                  </a:lnTo>
                  <a:cubicBezTo>
                    <a:pt x="0" y="10215"/>
                    <a:pt x="9260" y="0"/>
                    <a:pt x="20577" y="0"/>
                  </a:cubicBezTo>
                  <a:moveTo>
                    <a:pt x="20577" y="45401"/>
                  </a:moveTo>
                  <a:lnTo>
                    <a:pt x="20577" y="22700"/>
                  </a:lnTo>
                  <a:lnTo>
                    <a:pt x="41154" y="22700"/>
                  </a:lnTo>
                  <a:lnTo>
                    <a:pt x="41154" y="7150820"/>
                  </a:lnTo>
                  <a:lnTo>
                    <a:pt x="20577" y="7150820"/>
                  </a:lnTo>
                  <a:lnTo>
                    <a:pt x="20577" y="7128120"/>
                  </a:lnTo>
                  <a:lnTo>
                    <a:pt x="16769435" y="7128120"/>
                  </a:lnTo>
                  <a:lnTo>
                    <a:pt x="16769435" y="7150820"/>
                  </a:lnTo>
                  <a:lnTo>
                    <a:pt x="16748858" y="7150820"/>
                  </a:lnTo>
                  <a:lnTo>
                    <a:pt x="16748858" y="22700"/>
                  </a:lnTo>
                  <a:lnTo>
                    <a:pt x="16769435" y="22700"/>
                  </a:lnTo>
                  <a:lnTo>
                    <a:pt x="16769435" y="45401"/>
                  </a:lnTo>
                  <a:lnTo>
                    <a:pt x="20577" y="45401"/>
                  </a:lnTo>
                  <a:close/>
                </a:path>
              </a:pathLst>
            </a:custGeom>
            <a:solidFill>
              <a:srgbClr val="000000"/>
            </a:solidFill>
          </p:spPr>
        </p:sp>
      </p:grpSp>
      <p:grpSp>
        <p:nvGrpSpPr>
          <p:cNvPr name="Group 10" id="10"/>
          <p:cNvGrpSpPr/>
          <p:nvPr/>
        </p:nvGrpSpPr>
        <p:grpSpPr>
          <a:xfrm rot="0">
            <a:off x="1441680" y="3344980"/>
            <a:ext cx="4655781" cy="4585414"/>
            <a:chOff x="0" y="0"/>
            <a:chExt cx="5112484" cy="5035214"/>
          </a:xfrm>
        </p:grpSpPr>
        <p:sp>
          <p:nvSpPr>
            <p:cNvPr name="Freeform 11" id="11"/>
            <p:cNvSpPr/>
            <p:nvPr/>
          </p:nvSpPr>
          <p:spPr>
            <a:xfrm flipH="false" flipV="false" rot="0">
              <a:off x="6266" y="15780"/>
              <a:ext cx="5099956" cy="5003642"/>
            </a:xfrm>
            <a:custGeom>
              <a:avLst/>
              <a:gdLst/>
              <a:ahLst/>
              <a:cxnLst/>
              <a:rect r="r" b="b" t="t" l="l"/>
              <a:pathLst>
                <a:path h="5003642" w="5099956">
                  <a:moveTo>
                    <a:pt x="0" y="0"/>
                  </a:moveTo>
                  <a:lnTo>
                    <a:pt x="5099956" y="0"/>
                  </a:lnTo>
                  <a:lnTo>
                    <a:pt x="5099956" y="5003642"/>
                  </a:lnTo>
                  <a:lnTo>
                    <a:pt x="0" y="5003642"/>
                  </a:lnTo>
                  <a:close/>
                </a:path>
              </a:pathLst>
            </a:custGeom>
            <a:solidFill>
              <a:srgbClr val="E6E0EC">
                <a:alpha val="74902"/>
              </a:srgbClr>
            </a:solidFill>
          </p:spPr>
        </p:sp>
        <p:sp>
          <p:nvSpPr>
            <p:cNvPr name="Freeform 12" id="12"/>
            <p:cNvSpPr/>
            <p:nvPr/>
          </p:nvSpPr>
          <p:spPr>
            <a:xfrm flipH="false" flipV="false" rot="0">
              <a:off x="0" y="0"/>
              <a:ext cx="5112500" cy="5035202"/>
            </a:xfrm>
            <a:custGeom>
              <a:avLst/>
              <a:gdLst/>
              <a:ahLst/>
              <a:cxnLst/>
              <a:rect r="r" b="b" t="t" l="l"/>
              <a:pathLst>
                <a:path h="5035202" w="5112500">
                  <a:moveTo>
                    <a:pt x="6266" y="0"/>
                  </a:moveTo>
                  <a:lnTo>
                    <a:pt x="5106222" y="0"/>
                  </a:lnTo>
                  <a:cubicBezTo>
                    <a:pt x="5109668" y="0"/>
                    <a:pt x="5112500" y="7101"/>
                    <a:pt x="5112500" y="15780"/>
                  </a:cubicBezTo>
                  <a:lnTo>
                    <a:pt x="5112500" y="5019422"/>
                  </a:lnTo>
                  <a:cubicBezTo>
                    <a:pt x="5112500" y="5028101"/>
                    <a:pt x="5109668" y="5035202"/>
                    <a:pt x="5106222" y="5035202"/>
                  </a:cubicBezTo>
                  <a:lnTo>
                    <a:pt x="6266" y="5035202"/>
                  </a:lnTo>
                  <a:cubicBezTo>
                    <a:pt x="2820" y="5035202"/>
                    <a:pt x="0" y="5028101"/>
                    <a:pt x="0" y="5019422"/>
                  </a:cubicBezTo>
                  <a:lnTo>
                    <a:pt x="0" y="15780"/>
                  </a:lnTo>
                  <a:cubicBezTo>
                    <a:pt x="0" y="7101"/>
                    <a:pt x="2820" y="0"/>
                    <a:pt x="6266" y="0"/>
                  </a:cubicBezTo>
                  <a:moveTo>
                    <a:pt x="6266" y="31561"/>
                  </a:moveTo>
                  <a:lnTo>
                    <a:pt x="6266" y="15780"/>
                  </a:lnTo>
                  <a:lnTo>
                    <a:pt x="12531" y="15780"/>
                  </a:lnTo>
                  <a:lnTo>
                    <a:pt x="12531" y="5019422"/>
                  </a:lnTo>
                  <a:lnTo>
                    <a:pt x="6266" y="5019422"/>
                  </a:lnTo>
                  <a:lnTo>
                    <a:pt x="6266" y="5003642"/>
                  </a:lnTo>
                  <a:lnTo>
                    <a:pt x="5106222" y="5003642"/>
                  </a:lnTo>
                  <a:lnTo>
                    <a:pt x="5106222" y="5019422"/>
                  </a:lnTo>
                  <a:lnTo>
                    <a:pt x="5099957" y="5019422"/>
                  </a:lnTo>
                  <a:lnTo>
                    <a:pt x="5099957" y="15780"/>
                  </a:lnTo>
                  <a:lnTo>
                    <a:pt x="5106222" y="15780"/>
                  </a:lnTo>
                  <a:lnTo>
                    <a:pt x="5106222" y="31561"/>
                  </a:lnTo>
                  <a:lnTo>
                    <a:pt x="6266" y="31561"/>
                  </a:lnTo>
                  <a:close/>
                </a:path>
              </a:pathLst>
            </a:custGeom>
            <a:solidFill>
              <a:srgbClr val="000000">
                <a:alpha val="74902"/>
              </a:srgbClr>
            </a:solidFill>
          </p:spPr>
        </p:sp>
      </p:grpSp>
      <p:grpSp>
        <p:nvGrpSpPr>
          <p:cNvPr name="Group 13" id="13"/>
          <p:cNvGrpSpPr/>
          <p:nvPr/>
        </p:nvGrpSpPr>
        <p:grpSpPr>
          <a:xfrm rot="0">
            <a:off x="6758605" y="3344980"/>
            <a:ext cx="4399332" cy="4585414"/>
            <a:chOff x="0" y="0"/>
            <a:chExt cx="4830879" cy="5035214"/>
          </a:xfrm>
        </p:grpSpPr>
        <p:sp>
          <p:nvSpPr>
            <p:cNvPr name="Freeform 14" id="14"/>
            <p:cNvSpPr/>
            <p:nvPr/>
          </p:nvSpPr>
          <p:spPr>
            <a:xfrm flipH="false" flipV="false" rot="0">
              <a:off x="5920" y="15780"/>
              <a:ext cx="4819042" cy="5003642"/>
            </a:xfrm>
            <a:custGeom>
              <a:avLst/>
              <a:gdLst/>
              <a:ahLst/>
              <a:cxnLst/>
              <a:rect r="r" b="b" t="t" l="l"/>
              <a:pathLst>
                <a:path h="5003642" w="4819042">
                  <a:moveTo>
                    <a:pt x="0" y="0"/>
                  </a:moveTo>
                  <a:lnTo>
                    <a:pt x="4819043" y="0"/>
                  </a:lnTo>
                  <a:lnTo>
                    <a:pt x="4819043" y="5003642"/>
                  </a:lnTo>
                  <a:lnTo>
                    <a:pt x="0" y="5003642"/>
                  </a:lnTo>
                  <a:close/>
                </a:path>
              </a:pathLst>
            </a:custGeom>
            <a:solidFill>
              <a:srgbClr val="E6E0EC">
                <a:alpha val="74902"/>
              </a:srgbClr>
            </a:solidFill>
          </p:spPr>
        </p:sp>
        <p:sp>
          <p:nvSpPr>
            <p:cNvPr name="Freeform 15" id="15"/>
            <p:cNvSpPr/>
            <p:nvPr/>
          </p:nvSpPr>
          <p:spPr>
            <a:xfrm flipH="false" flipV="false" rot="0">
              <a:off x="0" y="0"/>
              <a:ext cx="4830895" cy="5035202"/>
            </a:xfrm>
            <a:custGeom>
              <a:avLst/>
              <a:gdLst/>
              <a:ahLst/>
              <a:cxnLst/>
              <a:rect r="r" b="b" t="t" l="l"/>
              <a:pathLst>
                <a:path h="5035202" w="4830895">
                  <a:moveTo>
                    <a:pt x="5920" y="0"/>
                  </a:moveTo>
                  <a:lnTo>
                    <a:pt x="4824963" y="0"/>
                  </a:lnTo>
                  <a:cubicBezTo>
                    <a:pt x="4828219" y="0"/>
                    <a:pt x="4830895" y="7101"/>
                    <a:pt x="4830895" y="15780"/>
                  </a:cubicBezTo>
                  <a:lnTo>
                    <a:pt x="4830895" y="5019422"/>
                  </a:lnTo>
                  <a:cubicBezTo>
                    <a:pt x="4830895" y="5028101"/>
                    <a:pt x="4828219" y="5035202"/>
                    <a:pt x="4824963" y="5035202"/>
                  </a:cubicBezTo>
                  <a:lnTo>
                    <a:pt x="5920" y="5035202"/>
                  </a:lnTo>
                  <a:cubicBezTo>
                    <a:pt x="2664" y="5035202"/>
                    <a:pt x="0" y="5028101"/>
                    <a:pt x="0" y="5019422"/>
                  </a:cubicBezTo>
                  <a:lnTo>
                    <a:pt x="0" y="15780"/>
                  </a:lnTo>
                  <a:cubicBezTo>
                    <a:pt x="0" y="7101"/>
                    <a:pt x="2664" y="0"/>
                    <a:pt x="5920" y="0"/>
                  </a:cubicBezTo>
                  <a:moveTo>
                    <a:pt x="5920" y="31561"/>
                  </a:moveTo>
                  <a:lnTo>
                    <a:pt x="5920" y="15780"/>
                  </a:lnTo>
                  <a:lnTo>
                    <a:pt x="11841" y="15780"/>
                  </a:lnTo>
                  <a:lnTo>
                    <a:pt x="11841" y="5019422"/>
                  </a:lnTo>
                  <a:lnTo>
                    <a:pt x="5920" y="5019422"/>
                  </a:lnTo>
                  <a:lnTo>
                    <a:pt x="5920" y="5003642"/>
                  </a:lnTo>
                  <a:lnTo>
                    <a:pt x="4824963" y="5003642"/>
                  </a:lnTo>
                  <a:lnTo>
                    <a:pt x="4824963" y="5019422"/>
                  </a:lnTo>
                  <a:lnTo>
                    <a:pt x="4819042" y="5019422"/>
                  </a:lnTo>
                  <a:lnTo>
                    <a:pt x="4819042" y="15780"/>
                  </a:lnTo>
                  <a:lnTo>
                    <a:pt x="4824963" y="15780"/>
                  </a:lnTo>
                  <a:lnTo>
                    <a:pt x="4824963" y="31561"/>
                  </a:lnTo>
                  <a:lnTo>
                    <a:pt x="5920" y="31561"/>
                  </a:lnTo>
                  <a:close/>
                </a:path>
              </a:pathLst>
            </a:custGeom>
            <a:solidFill>
              <a:srgbClr val="000000">
                <a:alpha val="74902"/>
              </a:srgbClr>
            </a:solidFill>
          </p:spPr>
        </p:sp>
      </p:grpSp>
      <p:grpSp>
        <p:nvGrpSpPr>
          <p:cNvPr name="Group 16" id="16"/>
          <p:cNvGrpSpPr/>
          <p:nvPr/>
        </p:nvGrpSpPr>
        <p:grpSpPr>
          <a:xfrm rot="0">
            <a:off x="11722139" y="3344980"/>
            <a:ext cx="4379019" cy="4585414"/>
            <a:chOff x="0" y="0"/>
            <a:chExt cx="4808573" cy="5035214"/>
          </a:xfrm>
        </p:grpSpPr>
        <p:sp>
          <p:nvSpPr>
            <p:cNvPr name="Freeform 17" id="17"/>
            <p:cNvSpPr/>
            <p:nvPr/>
          </p:nvSpPr>
          <p:spPr>
            <a:xfrm flipH="false" flipV="false" rot="0">
              <a:off x="5893" y="15780"/>
              <a:ext cx="4796790" cy="5003642"/>
            </a:xfrm>
            <a:custGeom>
              <a:avLst/>
              <a:gdLst/>
              <a:ahLst/>
              <a:cxnLst/>
              <a:rect r="r" b="b" t="t" l="l"/>
              <a:pathLst>
                <a:path h="5003642" w="4796790">
                  <a:moveTo>
                    <a:pt x="0" y="0"/>
                  </a:moveTo>
                  <a:lnTo>
                    <a:pt x="4796791" y="0"/>
                  </a:lnTo>
                  <a:lnTo>
                    <a:pt x="4796791" y="5003642"/>
                  </a:lnTo>
                  <a:lnTo>
                    <a:pt x="0" y="5003642"/>
                  </a:lnTo>
                  <a:close/>
                </a:path>
              </a:pathLst>
            </a:custGeom>
            <a:solidFill>
              <a:srgbClr val="E6E0EC">
                <a:alpha val="74902"/>
              </a:srgbClr>
            </a:solidFill>
          </p:spPr>
        </p:sp>
        <p:sp>
          <p:nvSpPr>
            <p:cNvPr name="Freeform 18" id="18"/>
            <p:cNvSpPr/>
            <p:nvPr/>
          </p:nvSpPr>
          <p:spPr>
            <a:xfrm flipH="false" flipV="false" rot="0">
              <a:off x="0" y="0"/>
              <a:ext cx="4808589" cy="5035202"/>
            </a:xfrm>
            <a:custGeom>
              <a:avLst/>
              <a:gdLst/>
              <a:ahLst/>
              <a:cxnLst/>
              <a:rect r="r" b="b" t="t" l="l"/>
              <a:pathLst>
                <a:path h="5035202" w="4808589">
                  <a:moveTo>
                    <a:pt x="5893" y="0"/>
                  </a:moveTo>
                  <a:lnTo>
                    <a:pt x="4802684" y="0"/>
                  </a:lnTo>
                  <a:cubicBezTo>
                    <a:pt x="4805924" y="0"/>
                    <a:pt x="4808589" y="7101"/>
                    <a:pt x="4808589" y="15780"/>
                  </a:cubicBezTo>
                  <a:lnTo>
                    <a:pt x="4808589" y="5019422"/>
                  </a:lnTo>
                  <a:cubicBezTo>
                    <a:pt x="4808589" y="5028101"/>
                    <a:pt x="4805924" y="5035202"/>
                    <a:pt x="4802684" y="5035202"/>
                  </a:cubicBezTo>
                  <a:lnTo>
                    <a:pt x="5893" y="5035202"/>
                  </a:lnTo>
                  <a:cubicBezTo>
                    <a:pt x="2652" y="5035202"/>
                    <a:pt x="0" y="5028101"/>
                    <a:pt x="0" y="5019422"/>
                  </a:cubicBezTo>
                  <a:lnTo>
                    <a:pt x="0" y="15780"/>
                  </a:lnTo>
                  <a:cubicBezTo>
                    <a:pt x="0" y="7101"/>
                    <a:pt x="2652" y="0"/>
                    <a:pt x="5893" y="0"/>
                  </a:cubicBezTo>
                  <a:moveTo>
                    <a:pt x="5893" y="31561"/>
                  </a:moveTo>
                  <a:lnTo>
                    <a:pt x="5893" y="15780"/>
                  </a:lnTo>
                  <a:lnTo>
                    <a:pt x="11786" y="15780"/>
                  </a:lnTo>
                  <a:lnTo>
                    <a:pt x="11786" y="5019422"/>
                  </a:lnTo>
                  <a:lnTo>
                    <a:pt x="5893" y="5019422"/>
                  </a:lnTo>
                  <a:lnTo>
                    <a:pt x="5893" y="5003642"/>
                  </a:lnTo>
                  <a:lnTo>
                    <a:pt x="4802684" y="5003642"/>
                  </a:lnTo>
                  <a:lnTo>
                    <a:pt x="4802684" y="5019422"/>
                  </a:lnTo>
                  <a:lnTo>
                    <a:pt x="4796790" y="5019422"/>
                  </a:lnTo>
                  <a:lnTo>
                    <a:pt x="4796790" y="15780"/>
                  </a:lnTo>
                  <a:lnTo>
                    <a:pt x="4802684" y="15780"/>
                  </a:lnTo>
                  <a:lnTo>
                    <a:pt x="4802684" y="31561"/>
                  </a:lnTo>
                  <a:lnTo>
                    <a:pt x="5893" y="31561"/>
                  </a:lnTo>
                  <a:close/>
                </a:path>
              </a:pathLst>
            </a:custGeom>
            <a:solidFill>
              <a:srgbClr val="000000">
                <a:alpha val="74902"/>
              </a:srgbClr>
            </a:solidFill>
          </p:spPr>
        </p:sp>
      </p:grpSp>
      <p:sp>
        <p:nvSpPr>
          <p:cNvPr name="Freeform 19" id="19"/>
          <p:cNvSpPr/>
          <p:nvPr/>
        </p:nvSpPr>
        <p:spPr>
          <a:xfrm flipH="false" flipV="false" rot="0">
            <a:off x="-678993" y="-611086"/>
            <a:ext cx="7159351" cy="3279571"/>
          </a:xfrm>
          <a:custGeom>
            <a:avLst/>
            <a:gdLst/>
            <a:ahLst/>
            <a:cxnLst/>
            <a:rect r="r" b="b" t="t" l="l"/>
            <a:pathLst>
              <a:path h="3279571" w="7159351">
                <a:moveTo>
                  <a:pt x="0" y="0"/>
                </a:moveTo>
                <a:lnTo>
                  <a:pt x="7159351" y="0"/>
                </a:lnTo>
                <a:lnTo>
                  <a:pt x="7159351" y="3279572"/>
                </a:lnTo>
                <a:lnTo>
                  <a:pt x="0" y="32795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0" id="20"/>
          <p:cNvSpPr/>
          <p:nvPr/>
        </p:nvSpPr>
        <p:spPr>
          <a:xfrm flipH="false" flipV="false" rot="-10800000">
            <a:off x="12168970" y="7708446"/>
            <a:ext cx="6766708" cy="3099708"/>
          </a:xfrm>
          <a:custGeom>
            <a:avLst/>
            <a:gdLst/>
            <a:ahLst/>
            <a:cxnLst/>
            <a:rect r="r" b="b" t="t" l="l"/>
            <a:pathLst>
              <a:path h="3099708" w="6766708">
                <a:moveTo>
                  <a:pt x="0" y="0"/>
                </a:moveTo>
                <a:lnTo>
                  <a:pt x="6766708" y="0"/>
                </a:lnTo>
                <a:lnTo>
                  <a:pt x="6766708" y="3099708"/>
                </a:lnTo>
                <a:lnTo>
                  <a:pt x="0" y="30997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1" id="21"/>
          <p:cNvSpPr txBox="true"/>
          <p:nvPr/>
        </p:nvSpPr>
        <p:spPr>
          <a:xfrm rot="0">
            <a:off x="4876967" y="9034150"/>
            <a:ext cx="7593599" cy="391150"/>
          </a:xfrm>
          <a:prstGeom prst="rect">
            <a:avLst/>
          </a:prstGeom>
        </p:spPr>
        <p:txBody>
          <a:bodyPr anchor="t" rtlCol="false" tIns="0" lIns="0" bIns="0" rIns="0">
            <a:spAutoFit/>
          </a:bodyPr>
          <a:lstStyle/>
          <a:p>
            <a:pPr algn="ctr">
              <a:lnSpc>
                <a:spcPts val="3115"/>
              </a:lnSpc>
            </a:pPr>
            <a:r>
              <a:rPr lang="en-US" sz="2225" b="true">
                <a:solidFill>
                  <a:srgbClr val="000000"/>
                </a:solidFill>
                <a:latin typeface="Raleway Semi-Bold"/>
                <a:ea typeface="Raleway Semi-Bold"/>
                <a:cs typeface="Raleway Semi-Bold"/>
                <a:sym typeface="Raleway Semi-Bold"/>
              </a:rPr>
              <a:t>Designed &amp; Presentated with❤️ by Team CodeBlooded</a:t>
            </a:r>
          </a:p>
        </p:txBody>
      </p:sp>
      <p:sp>
        <p:nvSpPr>
          <p:cNvPr name="TextBox 22" id="22"/>
          <p:cNvSpPr txBox="true"/>
          <p:nvPr/>
        </p:nvSpPr>
        <p:spPr>
          <a:xfrm rot="0">
            <a:off x="1762669" y="3364221"/>
            <a:ext cx="4013803" cy="3219960"/>
          </a:xfrm>
          <a:prstGeom prst="rect">
            <a:avLst/>
          </a:prstGeom>
        </p:spPr>
        <p:txBody>
          <a:bodyPr anchor="t" rtlCol="false" tIns="0" lIns="0" bIns="0" rIns="0">
            <a:spAutoFit/>
          </a:bodyPr>
          <a:lstStyle/>
          <a:p>
            <a:pPr algn="ctr">
              <a:lnSpc>
                <a:spcPts val="6503"/>
              </a:lnSpc>
            </a:pPr>
            <a:r>
              <a:rPr lang="en-US" sz="3613">
                <a:solidFill>
                  <a:srgbClr val="000000"/>
                </a:solidFill>
                <a:latin typeface="Hey Gotcha!"/>
                <a:ea typeface="Hey Gotcha!"/>
                <a:cs typeface="Hey Gotcha!"/>
                <a:sym typeface="Hey Gotcha!"/>
              </a:rPr>
              <a:t>Saanvi K. naik</a:t>
            </a:r>
          </a:p>
          <a:p>
            <a:pPr algn="ctr">
              <a:lnSpc>
                <a:spcPts val="6503"/>
              </a:lnSpc>
            </a:pPr>
            <a:r>
              <a:rPr lang="en-US" sz="3613">
                <a:solidFill>
                  <a:srgbClr val="000000"/>
                </a:solidFill>
                <a:latin typeface="Hey Gotcha!"/>
                <a:ea typeface="Hey Gotcha!"/>
                <a:cs typeface="Hey Gotcha!"/>
                <a:sym typeface="Hey Gotcha!"/>
              </a:rPr>
              <a:t>Computer science Engg.</a:t>
            </a:r>
          </a:p>
          <a:p>
            <a:pPr algn="ctr">
              <a:lnSpc>
                <a:spcPts val="6503"/>
              </a:lnSpc>
            </a:pPr>
            <a:r>
              <a:rPr lang="en-US" sz="3613" u="sng">
                <a:solidFill>
                  <a:srgbClr val="000000"/>
                </a:solidFill>
                <a:latin typeface="Hey Gotcha!"/>
                <a:ea typeface="Hey Gotcha!"/>
                <a:cs typeface="Hey Gotcha!"/>
                <a:sym typeface="Hey Gotcha!"/>
                <a:hlinkClick r:id="rId5" tooltip="mailto:satputeparasdeelip@gmail.com"/>
              </a:rPr>
              <a:t>naiksaanvi96</a:t>
            </a:r>
            <a:r>
              <a:rPr lang="en-US" sz="3613" u="sng">
                <a:solidFill>
                  <a:srgbClr val="000000"/>
                </a:solidFill>
                <a:latin typeface="Hey Gotcha!"/>
                <a:ea typeface="Hey Gotcha!"/>
                <a:cs typeface="Hey Gotcha!"/>
                <a:sym typeface="Hey Gotcha!"/>
                <a:hlinkClick r:id="rId6" tooltip="mailto:satputeparasdeelip@gmail.com"/>
              </a:rPr>
              <a:t>@gmail.com</a:t>
            </a:r>
          </a:p>
          <a:p>
            <a:pPr algn="ctr">
              <a:lnSpc>
                <a:spcPts val="6503"/>
              </a:lnSpc>
            </a:pPr>
            <a:r>
              <a:rPr lang="en-US" sz="3613" spc="292">
                <a:solidFill>
                  <a:srgbClr val="000000"/>
                </a:solidFill>
                <a:latin typeface="Hey Gotcha!"/>
                <a:ea typeface="Hey Gotcha!"/>
                <a:cs typeface="Hey Gotcha!"/>
                <a:sym typeface="Hey Gotcha!"/>
              </a:rPr>
              <a:t>+919518314351</a:t>
            </a:r>
          </a:p>
        </p:txBody>
      </p:sp>
      <p:sp>
        <p:nvSpPr>
          <p:cNvPr name="TextBox 23" id="23"/>
          <p:cNvSpPr txBox="true"/>
          <p:nvPr/>
        </p:nvSpPr>
        <p:spPr>
          <a:xfrm rot="0">
            <a:off x="5602748" y="2083927"/>
            <a:ext cx="5670635" cy="938942"/>
          </a:xfrm>
          <a:prstGeom prst="rect">
            <a:avLst/>
          </a:prstGeom>
        </p:spPr>
        <p:txBody>
          <a:bodyPr anchor="t" rtlCol="false" tIns="0" lIns="0" bIns="0" rIns="0">
            <a:spAutoFit/>
          </a:bodyPr>
          <a:lstStyle/>
          <a:p>
            <a:pPr algn="ctr">
              <a:lnSpc>
                <a:spcPts val="7575"/>
              </a:lnSpc>
            </a:pPr>
            <a:r>
              <a:rPr lang="en-US" sz="5411" spc="17">
                <a:solidFill>
                  <a:srgbClr val="10253F"/>
                </a:solidFill>
                <a:latin typeface="Hey Gotcha!"/>
                <a:ea typeface="Hey Gotcha!"/>
                <a:cs typeface="Hey Gotcha!"/>
                <a:sym typeface="Hey Gotcha!"/>
              </a:rPr>
              <a:t>meet the team!!</a:t>
            </a:r>
          </a:p>
        </p:txBody>
      </p:sp>
      <p:sp>
        <p:nvSpPr>
          <p:cNvPr name="TextBox 24" id="24"/>
          <p:cNvSpPr txBox="true"/>
          <p:nvPr/>
        </p:nvSpPr>
        <p:spPr>
          <a:xfrm rot="0">
            <a:off x="7100113" y="3383271"/>
            <a:ext cx="4087774" cy="2956736"/>
          </a:xfrm>
          <a:prstGeom prst="rect">
            <a:avLst/>
          </a:prstGeom>
        </p:spPr>
        <p:txBody>
          <a:bodyPr anchor="t" rtlCol="false" tIns="0" lIns="0" bIns="0" rIns="0">
            <a:spAutoFit/>
          </a:bodyPr>
          <a:lstStyle/>
          <a:p>
            <a:pPr algn="ctr">
              <a:lnSpc>
                <a:spcPts val="5980"/>
              </a:lnSpc>
            </a:pPr>
            <a:r>
              <a:rPr lang="en-US" sz="3322">
                <a:solidFill>
                  <a:srgbClr val="000000"/>
                </a:solidFill>
                <a:latin typeface="Hey Gotcha!"/>
                <a:ea typeface="Hey Gotcha!"/>
                <a:cs typeface="Hey Gotcha!"/>
                <a:sym typeface="Hey Gotcha!"/>
              </a:rPr>
              <a:t>Mohammed zaki Shahpure</a:t>
            </a:r>
          </a:p>
          <a:p>
            <a:pPr algn="ctr">
              <a:lnSpc>
                <a:spcPts val="5980"/>
              </a:lnSpc>
            </a:pPr>
            <a:r>
              <a:rPr lang="en-US" sz="3322">
                <a:solidFill>
                  <a:srgbClr val="000000"/>
                </a:solidFill>
                <a:latin typeface="Hey Gotcha!"/>
                <a:ea typeface="Hey Gotcha!"/>
                <a:cs typeface="Hey Gotcha!"/>
                <a:sym typeface="Hey Gotcha!"/>
              </a:rPr>
              <a:t>information technology</a:t>
            </a:r>
          </a:p>
          <a:p>
            <a:pPr algn="ctr">
              <a:lnSpc>
                <a:spcPts val="5980"/>
              </a:lnSpc>
            </a:pPr>
            <a:r>
              <a:rPr lang="en-US" sz="3322" u="sng">
                <a:solidFill>
                  <a:srgbClr val="000000"/>
                </a:solidFill>
                <a:latin typeface="Hey Gotcha!"/>
                <a:ea typeface="Hey Gotcha!"/>
                <a:cs typeface="Hey Gotcha!"/>
                <a:sym typeface="Hey Gotcha!"/>
                <a:hlinkClick r:id="rId7" tooltip="mailto:satputeparasdeelip@gmail.com"/>
              </a:rPr>
              <a:t>shahpuresocial</a:t>
            </a:r>
            <a:r>
              <a:rPr lang="en-US" sz="3322" u="sng">
                <a:solidFill>
                  <a:srgbClr val="000000"/>
                </a:solidFill>
                <a:latin typeface="Hey Gotcha!"/>
                <a:ea typeface="Hey Gotcha!"/>
                <a:cs typeface="Hey Gotcha!"/>
                <a:sym typeface="Hey Gotcha!"/>
                <a:hlinkClick r:id="rId8" tooltip="mailto:satputeparasdeelip@gmail.com"/>
              </a:rPr>
              <a:t>@gmail.com</a:t>
            </a:r>
          </a:p>
          <a:p>
            <a:pPr algn="ctr">
              <a:lnSpc>
                <a:spcPts val="5980"/>
              </a:lnSpc>
            </a:pPr>
            <a:r>
              <a:rPr lang="en-US" sz="3322" spc="405">
                <a:solidFill>
                  <a:srgbClr val="000000"/>
                </a:solidFill>
                <a:latin typeface="Hey Gotcha!"/>
                <a:ea typeface="Hey Gotcha!"/>
                <a:cs typeface="Hey Gotcha!"/>
                <a:sym typeface="Hey Gotcha!"/>
              </a:rPr>
              <a:t>+918668213428</a:t>
            </a:r>
          </a:p>
        </p:txBody>
      </p:sp>
      <p:sp>
        <p:nvSpPr>
          <p:cNvPr name="TextBox 25" id="25"/>
          <p:cNvSpPr txBox="true"/>
          <p:nvPr/>
        </p:nvSpPr>
        <p:spPr>
          <a:xfrm rot="0">
            <a:off x="1717368" y="6652750"/>
            <a:ext cx="4104404" cy="903305"/>
          </a:xfrm>
          <a:prstGeom prst="rect">
            <a:avLst/>
          </a:prstGeom>
        </p:spPr>
        <p:txBody>
          <a:bodyPr anchor="t" rtlCol="false" tIns="0" lIns="0" bIns="0" rIns="0">
            <a:spAutoFit/>
          </a:bodyPr>
          <a:lstStyle/>
          <a:p>
            <a:pPr algn="l">
              <a:lnSpc>
                <a:spcPts val="7753"/>
              </a:lnSpc>
            </a:pPr>
            <a:r>
              <a:rPr lang="en-US" sz="4307">
                <a:solidFill>
                  <a:srgbClr val="000000"/>
                </a:solidFill>
                <a:latin typeface="Hey Gotcha!"/>
                <a:ea typeface="Hey Gotcha!"/>
                <a:cs typeface="Hey Gotcha!"/>
                <a:sym typeface="Hey Gotcha!"/>
              </a:rPr>
              <a:t>College: PCET’’S pcu</a:t>
            </a:r>
          </a:p>
        </p:txBody>
      </p:sp>
      <p:sp>
        <p:nvSpPr>
          <p:cNvPr name="TextBox 26" id="26"/>
          <p:cNvSpPr txBox="true"/>
          <p:nvPr/>
        </p:nvSpPr>
        <p:spPr>
          <a:xfrm rot="0">
            <a:off x="7325413" y="6652750"/>
            <a:ext cx="3577276" cy="910039"/>
          </a:xfrm>
          <a:prstGeom prst="rect">
            <a:avLst/>
          </a:prstGeom>
        </p:spPr>
        <p:txBody>
          <a:bodyPr anchor="t" rtlCol="false" tIns="0" lIns="0" bIns="0" rIns="0">
            <a:spAutoFit/>
          </a:bodyPr>
          <a:lstStyle/>
          <a:p>
            <a:pPr algn="l">
              <a:lnSpc>
                <a:spcPts val="7753"/>
              </a:lnSpc>
            </a:pPr>
            <a:r>
              <a:rPr lang="en-US" sz="4307" spc="323">
                <a:solidFill>
                  <a:srgbClr val="000000"/>
                </a:solidFill>
                <a:latin typeface="Hey Gotcha!"/>
                <a:ea typeface="Hey Gotcha!"/>
                <a:cs typeface="Hey Gotcha!"/>
                <a:sym typeface="Hey Gotcha!"/>
              </a:rPr>
              <a:t>College: mitaoe</a:t>
            </a:r>
          </a:p>
        </p:txBody>
      </p:sp>
      <p:sp>
        <p:nvSpPr>
          <p:cNvPr name="TextBox 27" id="27"/>
          <p:cNvSpPr txBox="true"/>
          <p:nvPr/>
        </p:nvSpPr>
        <p:spPr>
          <a:xfrm rot="0">
            <a:off x="11793036" y="3428773"/>
            <a:ext cx="4237224" cy="3155408"/>
          </a:xfrm>
          <a:prstGeom prst="rect">
            <a:avLst/>
          </a:prstGeom>
        </p:spPr>
        <p:txBody>
          <a:bodyPr anchor="t" rtlCol="false" tIns="0" lIns="0" bIns="0" rIns="0">
            <a:spAutoFit/>
          </a:bodyPr>
          <a:lstStyle/>
          <a:p>
            <a:pPr algn="ctr">
              <a:lnSpc>
                <a:spcPts val="6375"/>
              </a:lnSpc>
            </a:pPr>
            <a:r>
              <a:rPr lang="en-US" sz="3542">
                <a:solidFill>
                  <a:srgbClr val="000000"/>
                </a:solidFill>
                <a:latin typeface="Hey Gotcha!"/>
                <a:ea typeface="Hey Gotcha!"/>
                <a:cs typeface="Hey Gotcha!"/>
                <a:sym typeface="Hey Gotcha!"/>
              </a:rPr>
              <a:t>Adhwaith kumar</a:t>
            </a:r>
          </a:p>
          <a:p>
            <a:pPr algn="ctr">
              <a:lnSpc>
                <a:spcPts val="6375"/>
              </a:lnSpc>
            </a:pPr>
            <a:r>
              <a:rPr lang="en-US" sz="3542">
                <a:solidFill>
                  <a:srgbClr val="000000"/>
                </a:solidFill>
                <a:latin typeface="Hey Gotcha!"/>
                <a:ea typeface="Hey Gotcha!"/>
                <a:cs typeface="Hey Gotcha!"/>
                <a:sym typeface="Hey Gotcha!"/>
              </a:rPr>
              <a:t>electronics and comm.</a:t>
            </a:r>
          </a:p>
          <a:p>
            <a:pPr algn="ctr">
              <a:lnSpc>
                <a:spcPts val="6375"/>
              </a:lnSpc>
            </a:pPr>
            <a:r>
              <a:rPr lang="en-US" sz="3542" spc="99" u="sng">
                <a:solidFill>
                  <a:srgbClr val="000000"/>
                </a:solidFill>
                <a:latin typeface="Hey Gotcha!"/>
                <a:ea typeface="Hey Gotcha!"/>
                <a:cs typeface="Hey Gotcha!"/>
                <a:sym typeface="Hey Gotcha!"/>
                <a:hlinkClick r:id="rId9" tooltip="mailto:satputeparasdeelip@gmail.com"/>
              </a:rPr>
              <a:t>adhu20906</a:t>
            </a:r>
            <a:r>
              <a:rPr lang="en-US" sz="3542" spc="99" u="sng">
                <a:solidFill>
                  <a:srgbClr val="000000"/>
                </a:solidFill>
                <a:latin typeface="Hey Gotcha!"/>
                <a:ea typeface="Hey Gotcha!"/>
                <a:cs typeface="Hey Gotcha!"/>
                <a:sym typeface="Hey Gotcha!"/>
                <a:hlinkClick r:id="rId10" tooltip="mailto:satputeparasdeelip@gmail.com"/>
              </a:rPr>
              <a:t>@gmail.com</a:t>
            </a:r>
          </a:p>
          <a:p>
            <a:pPr algn="ctr">
              <a:lnSpc>
                <a:spcPts val="6375"/>
              </a:lnSpc>
            </a:pPr>
            <a:r>
              <a:rPr lang="en-US" sz="3542" spc="449">
                <a:solidFill>
                  <a:srgbClr val="000000"/>
                </a:solidFill>
                <a:latin typeface="Hey Gotcha!"/>
                <a:ea typeface="Hey Gotcha!"/>
                <a:cs typeface="Hey Gotcha!"/>
                <a:sym typeface="Hey Gotcha!"/>
              </a:rPr>
              <a:t>+918484044520</a:t>
            </a:r>
          </a:p>
        </p:txBody>
      </p:sp>
      <p:sp>
        <p:nvSpPr>
          <p:cNvPr name="TextBox 28" id="28"/>
          <p:cNvSpPr txBox="true"/>
          <p:nvPr/>
        </p:nvSpPr>
        <p:spPr>
          <a:xfrm rot="0">
            <a:off x="11863933" y="6652750"/>
            <a:ext cx="4104404" cy="910039"/>
          </a:xfrm>
          <a:prstGeom prst="rect">
            <a:avLst/>
          </a:prstGeom>
        </p:spPr>
        <p:txBody>
          <a:bodyPr anchor="t" rtlCol="false" tIns="0" lIns="0" bIns="0" rIns="0">
            <a:spAutoFit/>
          </a:bodyPr>
          <a:lstStyle/>
          <a:p>
            <a:pPr algn="l">
              <a:lnSpc>
                <a:spcPts val="7753"/>
              </a:lnSpc>
            </a:pPr>
            <a:r>
              <a:rPr lang="en-US" sz="4307" spc="374">
                <a:solidFill>
                  <a:srgbClr val="000000"/>
                </a:solidFill>
                <a:latin typeface="Hey Gotcha!"/>
                <a:ea typeface="Hey Gotcha!"/>
                <a:cs typeface="Hey Gotcha!"/>
                <a:sym typeface="Hey Gotcha!"/>
              </a:rPr>
              <a:t>College: iiit pune</a:t>
            </a:r>
          </a:p>
        </p:txBody>
      </p:sp>
    </p:spTree>
  </p:cSld>
  <p:clrMapOvr>
    <a:masterClrMapping/>
  </p:clrMapOvr>
  <p:transition spd="fast">
    <p:push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17931" y="3434243"/>
            <a:ext cx="16025070" cy="3549770"/>
            <a:chOff x="0" y="0"/>
            <a:chExt cx="21366760" cy="4733027"/>
          </a:xfrm>
        </p:grpSpPr>
        <p:sp>
          <p:nvSpPr>
            <p:cNvPr name="Freeform 3" id="3"/>
            <p:cNvSpPr/>
            <p:nvPr/>
          </p:nvSpPr>
          <p:spPr>
            <a:xfrm flipH="false" flipV="false" rot="0">
              <a:off x="25400" y="28061"/>
              <a:ext cx="21315935" cy="4676903"/>
            </a:xfrm>
            <a:custGeom>
              <a:avLst/>
              <a:gdLst/>
              <a:ahLst/>
              <a:cxnLst/>
              <a:rect r="r" b="b" t="t" l="l"/>
              <a:pathLst>
                <a:path h="4676903" w="21315935">
                  <a:moveTo>
                    <a:pt x="0" y="0"/>
                  </a:moveTo>
                  <a:lnTo>
                    <a:pt x="21315935" y="0"/>
                  </a:lnTo>
                  <a:lnTo>
                    <a:pt x="21315935" y="4676903"/>
                  </a:lnTo>
                  <a:lnTo>
                    <a:pt x="0" y="4676903"/>
                  </a:lnTo>
                  <a:close/>
                </a:path>
              </a:pathLst>
            </a:custGeom>
            <a:solidFill>
              <a:srgbClr val="E6E0EC"/>
            </a:solidFill>
          </p:spPr>
        </p:sp>
        <p:sp>
          <p:nvSpPr>
            <p:cNvPr name="Freeform 4" id="4"/>
            <p:cNvSpPr/>
            <p:nvPr/>
          </p:nvSpPr>
          <p:spPr>
            <a:xfrm flipH="false" flipV="false" rot="0">
              <a:off x="0" y="0"/>
              <a:ext cx="21366735" cy="4733025"/>
            </a:xfrm>
            <a:custGeom>
              <a:avLst/>
              <a:gdLst/>
              <a:ahLst/>
              <a:cxnLst/>
              <a:rect r="r" b="b" t="t" l="l"/>
              <a:pathLst>
                <a:path h="4733025" w="21366735">
                  <a:moveTo>
                    <a:pt x="25400" y="0"/>
                  </a:moveTo>
                  <a:lnTo>
                    <a:pt x="21341335" y="0"/>
                  </a:lnTo>
                  <a:cubicBezTo>
                    <a:pt x="21355304" y="0"/>
                    <a:pt x="21366735" y="12627"/>
                    <a:pt x="21366735" y="28061"/>
                  </a:cubicBezTo>
                  <a:lnTo>
                    <a:pt x="21366735" y="4704964"/>
                  </a:lnTo>
                  <a:cubicBezTo>
                    <a:pt x="21366735" y="4720398"/>
                    <a:pt x="21355304" y="4733025"/>
                    <a:pt x="21341335" y="4733025"/>
                  </a:cubicBezTo>
                  <a:lnTo>
                    <a:pt x="25400" y="4733025"/>
                  </a:lnTo>
                  <a:cubicBezTo>
                    <a:pt x="11430" y="4733025"/>
                    <a:pt x="0" y="4720398"/>
                    <a:pt x="0" y="4704964"/>
                  </a:cubicBezTo>
                  <a:lnTo>
                    <a:pt x="0" y="28061"/>
                  </a:lnTo>
                  <a:cubicBezTo>
                    <a:pt x="0" y="12627"/>
                    <a:pt x="11430" y="0"/>
                    <a:pt x="25400" y="0"/>
                  </a:cubicBezTo>
                  <a:moveTo>
                    <a:pt x="25400" y="56122"/>
                  </a:moveTo>
                  <a:lnTo>
                    <a:pt x="25400" y="28061"/>
                  </a:lnTo>
                  <a:lnTo>
                    <a:pt x="50800" y="28061"/>
                  </a:lnTo>
                  <a:lnTo>
                    <a:pt x="50800" y="4704964"/>
                  </a:lnTo>
                  <a:lnTo>
                    <a:pt x="25400" y="4704964"/>
                  </a:lnTo>
                  <a:lnTo>
                    <a:pt x="25400" y="4676903"/>
                  </a:lnTo>
                  <a:lnTo>
                    <a:pt x="21341335" y="4676903"/>
                  </a:lnTo>
                  <a:lnTo>
                    <a:pt x="21341335" y="4704964"/>
                  </a:lnTo>
                  <a:lnTo>
                    <a:pt x="21315935" y="4704964"/>
                  </a:lnTo>
                  <a:lnTo>
                    <a:pt x="21315935" y="28061"/>
                  </a:lnTo>
                  <a:lnTo>
                    <a:pt x="21341335" y="28061"/>
                  </a:lnTo>
                  <a:lnTo>
                    <a:pt x="21341335" y="56122"/>
                  </a:lnTo>
                  <a:lnTo>
                    <a:pt x="25400" y="56122"/>
                  </a:lnTo>
                  <a:close/>
                </a:path>
              </a:pathLst>
            </a:custGeom>
            <a:solidFill>
              <a:srgbClr val="000000"/>
            </a:solidFill>
          </p:spPr>
        </p:sp>
      </p:grpSp>
      <p:grpSp>
        <p:nvGrpSpPr>
          <p:cNvPr name="Group 5" id="5"/>
          <p:cNvGrpSpPr/>
          <p:nvPr/>
        </p:nvGrpSpPr>
        <p:grpSpPr>
          <a:xfrm rot="0">
            <a:off x="1028700" y="3084047"/>
            <a:ext cx="16025070" cy="3605982"/>
            <a:chOff x="0" y="0"/>
            <a:chExt cx="21366760" cy="4807976"/>
          </a:xfrm>
        </p:grpSpPr>
        <p:sp>
          <p:nvSpPr>
            <p:cNvPr name="Freeform 6" id="6"/>
            <p:cNvSpPr/>
            <p:nvPr/>
          </p:nvSpPr>
          <p:spPr>
            <a:xfrm flipH="false" flipV="false" rot="0">
              <a:off x="25400" y="28505"/>
              <a:ext cx="21315935" cy="4750965"/>
            </a:xfrm>
            <a:custGeom>
              <a:avLst/>
              <a:gdLst/>
              <a:ahLst/>
              <a:cxnLst/>
              <a:rect r="r" b="b" t="t" l="l"/>
              <a:pathLst>
                <a:path h="4750965" w="21315935">
                  <a:moveTo>
                    <a:pt x="0" y="0"/>
                  </a:moveTo>
                  <a:lnTo>
                    <a:pt x="21315935" y="0"/>
                  </a:lnTo>
                  <a:lnTo>
                    <a:pt x="21315935" y="4750965"/>
                  </a:lnTo>
                  <a:lnTo>
                    <a:pt x="0" y="4750965"/>
                  </a:lnTo>
                  <a:close/>
                </a:path>
              </a:pathLst>
            </a:custGeom>
            <a:solidFill>
              <a:srgbClr val="7FA4A4"/>
            </a:solidFill>
          </p:spPr>
        </p:sp>
        <p:sp>
          <p:nvSpPr>
            <p:cNvPr name="Freeform 7" id="7"/>
            <p:cNvSpPr/>
            <p:nvPr/>
          </p:nvSpPr>
          <p:spPr>
            <a:xfrm flipH="false" flipV="false" rot="0">
              <a:off x="0" y="0"/>
              <a:ext cx="21366735" cy="4807976"/>
            </a:xfrm>
            <a:custGeom>
              <a:avLst/>
              <a:gdLst/>
              <a:ahLst/>
              <a:cxnLst/>
              <a:rect r="r" b="b" t="t" l="l"/>
              <a:pathLst>
                <a:path h="4807976" w="21366735">
                  <a:moveTo>
                    <a:pt x="25400" y="0"/>
                  </a:moveTo>
                  <a:lnTo>
                    <a:pt x="21341335" y="0"/>
                  </a:lnTo>
                  <a:cubicBezTo>
                    <a:pt x="21355304" y="0"/>
                    <a:pt x="21366735" y="12827"/>
                    <a:pt x="21366735" y="28505"/>
                  </a:cubicBezTo>
                  <a:lnTo>
                    <a:pt x="21366735" y="4779470"/>
                  </a:lnTo>
                  <a:cubicBezTo>
                    <a:pt x="21366735" y="4795148"/>
                    <a:pt x="21355304" y="4807976"/>
                    <a:pt x="21341335" y="4807976"/>
                  </a:cubicBezTo>
                  <a:lnTo>
                    <a:pt x="25400" y="4807976"/>
                  </a:lnTo>
                  <a:cubicBezTo>
                    <a:pt x="11430" y="4807976"/>
                    <a:pt x="0" y="4795148"/>
                    <a:pt x="0" y="4779470"/>
                  </a:cubicBezTo>
                  <a:lnTo>
                    <a:pt x="0" y="28505"/>
                  </a:lnTo>
                  <a:cubicBezTo>
                    <a:pt x="0" y="12827"/>
                    <a:pt x="11430" y="0"/>
                    <a:pt x="25400" y="0"/>
                  </a:cubicBezTo>
                  <a:moveTo>
                    <a:pt x="25400" y="57010"/>
                  </a:moveTo>
                  <a:lnTo>
                    <a:pt x="25400" y="28505"/>
                  </a:lnTo>
                  <a:lnTo>
                    <a:pt x="50800" y="28505"/>
                  </a:lnTo>
                  <a:lnTo>
                    <a:pt x="50800" y="4779470"/>
                  </a:lnTo>
                  <a:lnTo>
                    <a:pt x="25400" y="4779470"/>
                  </a:lnTo>
                  <a:lnTo>
                    <a:pt x="25400" y="4750965"/>
                  </a:lnTo>
                  <a:lnTo>
                    <a:pt x="21341335" y="4750965"/>
                  </a:lnTo>
                  <a:lnTo>
                    <a:pt x="21341335" y="4779470"/>
                  </a:lnTo>
                  <a:lnTo>
                    <a:pt x="21315935" y="4779470"/>
                  </a:lnTo>
                  <a:lnTo>
                    <a:pt x="21315935" y="28505"/>
                  </a:lnTo>
                  <a:lnTo>
                    <a:pt x="21341335" y="28505"/>
                  </a:lnTo>
                  <a:lnTo>
                    <a:pt x="21341335" y="57010"/>
                  </a:lnTo>
                  <a:lnTo>
                    <a:pt x="25400" y="57010"/>
                  </a:lnTo>
                  <a:close/>
                </a:path>
              </a:pathLst>
            </a:custGeom>
            <a:solidFill>
              <a:srgbClr val="000000"/>
            </a:solidFill>
          </p:spPr>
        </p:sp>
      </p:grpSp>
      <p:grpSp>
        <p:nvGrpSpPr>
          <p:cNvPr name="Group 8" id="8"/>
          <p:cNvGrpSpPr/>
          <p:nvPr/>
        </p:nvGrpSpPr>
        <p:grpSpPr>
          <a:xfrm rot="0">
            <a:off x="1333171" y="7534498"/>
            <a:ext cx="16025070" cy="1742852"/>
            <a:chOff x="0" y="0"/>
            <a:chExt cx="21366760" cy="2323802"/>
          </a:xfrm>
        </p:grpSpPr>
        <p:sp>
          <p:nvSpPr>
            <p:cNvPr name="Freeform 9" id="9"/>
            <p:cNvSpPr/>
            <p:nvPr/>
          </p:nvSpPr>
          <p:spPr>
            <a:xfrm flipH="false" flipV="false" rot="0">
              <a:off x="25400" y="21040"/>
              <a:ext cx="21315935" cy="2281716"/>
            </a:xfrm>
            <a:custGeom>
              <a:avLst/>
              <a:gdLst/>
              <a:ahLst/>
              <a:cxnLst/>
              <a:rect r="r" b="b" t="t" l="l"/>
              <a:pathLst>
                <a:path h="2281716" w="21315935">
                  <a:moveTo>
                    <a:pt x="0" y="0"/>
                  </a:moveTo>
                  <a:lnTo>
                    <a:pt x="21315935" y="0"/>
                  </a:lnTo>
                  <a:lnTo>
                    <a:pt x="21315935" y="2281717"/>
                  </a:lnTo>
                  <a:lnTo>
                    <a:pt x="0" y="2281717"/>
                  </a:lnTo>
                  <a:close/>
                </a:path>
              </a:pathLst>
            </a:custGeom>
            <a:solidFill>
              <a:srgbClr val="E6E0EC"/>
            </a:solidFill>
          </p:spPr>
        </p:sp>
        <p:sp>
          <p:nvSpPr>
            <p:cNvPr name="Freeform 10" id="10"/>
            <p:cNvSpPr/>
            <p:nvPr/>
          </p:nvSpPr>
          <p:spPr>
            <a:xfrm flipH="false" flipV="false" rot="0">
              <a:off x="0" y="0"/>
              <a:ext cx="21366735" cy="2323797"/>
            </a:xfrm>
            <a:custGeom>
              <a:avLst/>
              <a:gdLst/>
              <a:ahLst/>
              <a:cxnLst/>
              <a:rect r="r" b="b" t="t" l="l"/>
              <a:pathLst>
                <a:path h="2323797" w="21366735">
                  <a:moveTo>
                    <a:pt x="25400" y="0"/>
                  </a:moveTo>
                  <a:lnTo>
                    <a:pt x="21341335" y="0"/>
                  </a:lnTo>
                  <a:cubicBezTo>
                    <a:pt x="21355304" y="0"/>
                    <a:pt x="21366735" y="9468"/>
                    <a:pt x="21366735" y="21040"/>
                  </a:cubicBezTo>
                  <a:lnTo>
                    <a:pt x="21366735" y="2302757"/>
                  </a:lnTo>
                  <a:cubicBezTo>
                    <a:pt x="21366735" y="2314329"/>
                    <a:pt x="21355304" y="2323797"/>
                    <a:pt x="21341335" y="2323797"/>
                  </a:cubicBezTo>
                  <a:lnTo>
                    <a:pt x="25400" y="2323797"/>
                  </a:lnTo>
                  <a:cubicBezTo>
                    <a:pt x="11430" y="2323797"/>
                    <a:pt x="0" y="2314329"/>
                    <a:pt x="0" y="2302757"/>
                  </a:cubicBezTo>
                  <a:lnTo>
                    <a:pt x="0" y="21040"/>
                  </a:lnTo>
                  <a:cubicBezTo>
                    <a:pt x="0" y="9468"/>
                    <a:pt x="11430" y="0"/>
                    <a:pt x="25400" y="0"/>
                  </a:cubicBezTo>
                  <a:moveTo>
                    <a:pt x="25400" y="42081"/>
                  </a:moveTo>
                  <a:lnTo>
                    <a:pt x="25400" y="21040"/>
                  </a:lnTo>
                  <a:lnTo>
                    <a:pt x="50800" y="21040"/>
                  </a:lnTo>
                  <a:lnTo>
                    <a:pt x="50800" y="2302757"/>
                  </a:lnTo>
                  <a:lnTo>
                    <a:pt x="25400" y="2302757"/>
                  </a:lnTo>
                  <a:lnTo>
                    <a:pt x="25400" y="2281716"/>
                  </a:lnTo>
                  <a:lnTo>
                    <a:pt x="21341335" y="2281716"/>
                  </a:lnTo>
                  <a:lnTo>
                    <a:pt x="21341335" y="2302757"/>
                  </a:lnTo>
                  <a:lnTo>
                    <a:pt x="21315935" y="2302757"/>
                  </a:lnTo>
                  <a:lnTo>
                    <a:pt x="21315935" y="21040"/>
                  </a:lnTo>
                  <a:lnTo>
                    <a:pt x="21341335" y="21040"/>
                  </a:lnTo>
                  <a:lnTo>
                    <a:pt x="21341335" y="42081"/>
                  </a:lnTo>
                  <a:lnTo>
                    <a:pt x="25400" y="42081"/>
                  </a:lnTo>
                  <a:close/>
                </a:path>
              </a:pathLst>
            </a:custGeom>
            <a:solidFill>
              <a:srgbClr val="000000"/>
            </a:solidFill>
          </p:spPr>
        </p:sp>
      </p:grpSp>
      <p:grpSp>
        <p:nvGrpSpPr>
          <p:cNvPr name="Group 11" id="11"/>
          <p:cNvGrpSpPr/>
          <p:nvPr/>
        </p:nvGrpSpPr>
        <p:grpSpPr>
          <a:xfrm rot="0">
            <a:off x="1043940" y="7276010"/>
            <a:ext cx="16025070" cy="1742851"/>
            <a:chOff x="0" y="0"/>
            <a:chExt cx="21366760" cy="2323801"/>
          </a:xfrm>
        </p:grpSpPr>
        <p:sp>
          <p:nvSpPr>
            <p:cNvPr name="Freeform 12" id="12"/>
            <p:cNvSpPr/>
            <p:nvPr/>
          </p:nvSpPr>
          <p:spPr>
            <a:xfrm flipH="false" flipV="false" rot="0">
              <a:off x="25400" y="21040"/>
              <a:ext cx="21315935" cy="2281716"/>
            </a:xfrm>
            <a:custGeom>
              <a:avLst/>
              <a:gdLst/>
              <a:ahLst/>
              <a:cxnLst/>
              <a:rect r="r" b="b" t="t" l="l"/>
              <a:pathLst>
                <a:path h="2281716" w="21315935">
                  <a:moveTo>
                    <a:pt x="0" y="0"/>
                  </a:moveTo>
                  <a:lnTo>
                    <a:pt x="21315935" y="0"/>
                  </a:lnTo>
                  <a:lnTo>
                    <a:pt x="21315935" y="2281717"/>
                  </a:lnTo>
                  <a:lnTo>
                    <a:pt x="0" y="2281717"/>
                  </a:lnTo>
                  <a:close/>
                </a:path>
              </a:pathLst>
            </a:custGeom>
            <a:solidFill>
              <a:srgbClr val="7FA4A4"/>
            </a:solidFill>
          </p:spPr>
        </p:sp>
        <p:sp>
          <p:nvSpPr>
            <p:cNvPr name="Freeform 13" id="13"/>
            <p:cNvSpPr/>
            <p:nvPr/>
          </p:nvSpPr>
          <p:spPr>
            <a:xfrm flipH="false" flipV="false" rot="0">
              <a:off x="0" y="0"/>
              <a:ext cx="21366735" cy="2323797"/>
            </a:xfrm>
            <a:custGeom>
              <a:avLst/>
              <a:gdLst/>
              <a:ahLst/>
              <a:cxnLst/>
              <a:rect r="r" b="b" t="t" l="l"/>
              <a:pathLst>
                <a:path h="2323797" w="21366735">
                  <a:moveTo>
                    <a:pt x="25400" y="0"/>
                  </a:moveTo>
                  <a:lnTo>
                    <a:pt x="21341335" y="0"/>
                  </a:lnTo>
                  <a:cubicBezTo>
                    <a:pt x="21355304" y="0"/>
                    <a:pt x="21366735" y="9468"/>
                    <a:pt x="21366735" y="21040"/>
                  </a:cubicBezTo>
                  <a:lnTo>
                    <a:pt x="21366735" y="2302757"/>
                  </a:lnTo>
                  <a:cubicBezTo>
                    <a:pt x="21366735" y="2314329"/>
                    <a:pt x="21355304" y="2323797"/>
                    <a:pt x="21341335" y="2323797"/>
                  </a:cubicBezTo>
                  <a:lnTo>
                    <a:pt x="25400" y="2323797"/>
                  </a:lnTo>
                  <a:cubicBezTo>
                    <a:pt x="11430" y="2323797"/>
                    <a:pt x="0" y="2314329"/>
                    <a:pt x="0" y="2302757"/>
                  </a:cubicBezTo>
                  <a:lnTo>
                    <a:pt x="0" y="21040"/>
                  </a:lnTo>
                  <a:cubicBezTo>
                    <a:pt x="0" y="9468"/>
                    <a:pt x="11430" y="0"/>
                    <a:pt x="25400" y="0"/>
                  </a:cubicBezTo>
                  <a:moveTo>
                    <a:pt x="25400" y="42081"/>
                  </a:moveTo>
                  <a:lnTo>
                    <a:pt x="25400" y="21040"/>
                  </a:lnTo>
                  <a:lnTo>
                    <a:pt x="50800" y="21040"/>
                  </a:lnTo>
                  <a:lnTo>
                    <a:pt x="50800" y="2302757"/>
                  </a:lnTo>
                  <a:lnTo>
                    <a:pt x="25400" y="2302757"/>
                  </a:lnTo>
                  <a:lnTo>
                    <a:pt x="25400" y="2281716"/>
                  </a:lnTo>
                  <a:lnTo>
                    <a:pt x="21341335" y="2281716"/>
                  </a:lnTo>
                  <a:lnTo>
                    <a:pt x="21341335" y="2302757"/>
                  </a:lnTo>
                  <a:lnTo>
                    <a:pt x="21315935" y="2302757"/>
                  </a:lnTo>
                  <a:lnTo>
                    <a:pt x="21315935" y="21040"/>
                  </a:lnTo>
                  <a:lnTo>
                    <a:pt x="21341335" y="21040"/>
                  </a:lnTo>
                  <a:lnTo>
                    <a:pt x="21341335" y="42081"/>
                  </a:lnTo>
                  <a:lnTo>
                    <a:pt x="25400" y="42081"/>
                  </a:lnTo>
                  <a:close/>
                </a:path>
              </a:pathLst>
            </a:custGeom>
            <a:solidFill>
              <a:srgbClr val="000000"/>
            </a:solidFill>
          </p:spPr>
        </p:sp>
      </p:grpSp>
      <p:sp>
        <p:nvSpPr>
          <p:cNvPr name="Freeform 14" id="14"/>
          <p:cNvSpPr/>
          <p:nvPr/>
        </p:nvSpPr>
        <p:spPr>
          <a:xfrm flipH="false" flipV="false" rot="0">
            <a:off x="16533057" y="8775365"/>
            <a:ext cx="1003969" cy="1003969"/>
          </a:xfrm>
          <a:custGeom>
            <a:avLst/>
            <a:gdLst/>
            <a:ahLst/>
            <a:cxnLst/>
            <a:rect r="r" b="b" t="t" l="l"/>
            <a:pathLst>
              <a:path h="1003969" w="1003969">
                <a:moveTo>
                  <a:pt x="0" y="0"/>
                </a:moveTo>
                <a:lnTo>
                  <a:pt x="1003969" y="0"/>
                </a:lnTo>
                <a:lnTo>
                  <a:pt x="1003969" y="1003969"/>
                </a:lnTo>
                <a:lnTo>
                  <a:pt x="0" y="10039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14555" r="0" b="-4555"/>
            </a:stretch>
          </a:blipFill>
        </p:spPr>
      </p:sp>
      <p:sp>
        <p:nvSpPr>
          <p:cNvPr name="Freeform 16" id="16"/>
          <p:cNvSpPr/>
          <p:nvPr/>
        </p:nvSpPr>
        <p:spPr>
          <a:xfrm flipH="false" flipV="false" rot="0">
            <a:off x="0" y="0"/>
            <a:ext cx="2892318" cy="3200754"/>
          </a:xfrm>
          <a:custGeom>
            <a:avLst/>
            <a:gdLst/>
            <a:ahLst/>
            <a:cxnLst/>
            <a:rect r="r" b="b" t="t" l="l"/>
            <a:pathLst>
              <a:path h="3200754" w="2892318">
                <a:moveTo>
                  <a:pt x="0" y="0"/>
                </a:moveTo>
                <a:lnTo>
                  <a:pt x="2892318" y="0"/>
                </a:lnTo>
                <a:lnTo>
                  <a:pt x="2892318" y="3200754"/>
                </a:lnTo>
                <a:lnTo>
                  <a:pt x="0" y="32007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7" id="17"/>
          <p:cNvSpPr txBox="true"/>
          <p:nvPr/>
        </p:nvSpPr>
        <p:spPr>
          <a:xfrm rot="0">
            <a:off x="5167802" y="866775"/>
            <a:ext cx="7743377" cy="1459125"/>
          </a:xfrm>
          <a:prstGeom prst="rect">
            <a:avLst/>
          </a:prstGeom>
        </p:spPr>
        <p:txBody>
          <a:bodyPr anchor="t" rtlCol="false" tIns="0" lIns="0" bIns="0" rIns="0">
            <a:spAutoFit/>
          </a:bodyPr>
          <a:lstStyle/>
          <a:p>
            <a:pPr algn="ctr">
              <a:lnSpc>
                <a:spcPts val="11956"/>
              </a:lnSpc>
            </a:pPr>
            <a:r>
              <a:rPr lang="en-US" sz="8541" spc="28">
                <a:solidFill>
                  <a:srgbClr val="FFD9D9"/>
                </a:solidFill>
                <a:latin typeface="Hey Gotcha!"/>
                <a:ea typeface="Hey Gotcha!"/>
                <a:cs typeface="Hey Gotcha!"/>
                <a:sym typeface="Hey Gotcha!"/>
              </a:rPr>
              <a:t>Problem Statement</a:t>
            </a:r>
          </a:p>
        </p:txBody>
      </p:sp>
      <p:sp>
        <p:nvSpPr>
          <p:cNvPr name="TextBox 18" id="18"/>
          <p:cNvSpPr txBox="true"/>
          <p:nvPr/>
        </p:nvSpPr>
        <p:spPr>
          <a:xfrm rot="0">
            <a:off x="1043940" y="3315874"/>
            <a:ext cx="15991102" cy="2895759"/>
          </a:xfrm>
          <a:prstGeom prst="rect">
            <a:avLst/>
          </a:prstGeom>
        </p:spPr>
        <p:txBody>
          <a:bodyPr anchor="t" rtlCol="false" tIns="0" lIns="0" bIns="0" rIns="0">
            <a:spAutoFit/>
          </a:bodyPr>
          <a:lstStyle/>
          <a:p>
            <a:pPr algn="ctr">
              <a:lnSpc>
                <a:spcPts val="4622"/>
              </a:lnSpc>
              <a:spcBef>
                <a:spcPct val="0"/>
              </a:spcBef>
            </a:pPr>
            <a:r>
              <a:rPr lang="en-US" sz="3302">
                <a:solidFill>
                  <a:srgbClr val="FDFDFD"/>
                </a:solidFill>
                <a:latin typeface="Raleway"/>
                <a:ea typeface="Raleway"/>
                <a:cs typeface="Raleway"/>
                <a:sym typeface="Raleway"/>
              </a:rPr>
              <a:t>During medical emergencies, finding a compatible blood donor or receiving Immediate assistance can be a life-or-death situation. Many patients struggle to access blood due to shortages, delays, or reliance on middlemen. This platform aims to directly connect blood donors with recipients based on location, ensuring timely donations and emergency support without unnecessary delays.</a:t>
            </a:r>
            <a:r>
              <a:rPr lang="en-US" sz="3302">
                <a:solidFill>
                  <a:srgbClr val="FDFDFD"/>
                </a:solidFill>
                <a:latin typeface="Raleway"/>
                <a:ea typeface="Raleway"/>
                <a:cs typeface="Raleway"/>
                <a:sym typeface="Raleway"/>
              </a:rPr>
              <a:t>t</a:t>
            </a:r>
          </a:p>
        </p:txBody>
      </p:sp>
      <p:sp>
        <p:nvSpPr>
          <p:cNvPr name="TextBox 19" id="19"/>
          <p:cNvSpPr txBox="true"/>
          <p:nvPr/>
        </p:nvSpPr>
        <p:spPr>
          <a:xfrm rot="0">
            <a:off x="2198680" y="7439975"/>
            <a:ext cx="13681621" cy="1262520"/>
          </a:xfrm>
          <a:prstGeom prst="rect">
            <a:avLst/>
          </a:prstGeom>
        </p:spPr>
        <p:txBody>
          <a:bodyPr anchor="t" rtlCol="false" tIns="0" lIns="0" bIns="0" rIns="0">
            <a:spAutoFit/>
          </a:bodyPr>
          <a:lstStyle/>
          <a:p>
            <a:pPr algn="ctr">
              <a:lnSpc>
                <a:spcPts val="10212"/>
              </a:lnSpc>
              <a:spcBef>
                <a:spcPct val="0"/>
              </a:spcBef>
            </a:pPr>
            <a:r>
              <a:rPr lang="en-US" sz="7294">
                <a:solidFill>
                  <a:srgbClr val="000000"/>
                </a:solidFill>
                <a:latin typeface="Hey Gotcha!"/>
                <a:ea typeface="Hey Gotcha!"/>
                <a:cs typeface="Hey Gotcha!"/>
                <a:sym typeface="Hey Gotcha!"/>
              </a:rPr>
              <a:t>Blood Donation &amp; Emergengy help (ps-07)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34510" y="371988"/>
            <a:ext cx="17418979" cy="9523974"/>
            <a:chOff x="0" y="0"/>
            <a:chExt cx="4587715" cy="2508372"/>
          </a:xfrm>
        </p:grpSpPr>
        <p:sp>
          <p:nvSpPr>
            <p:cNvPr name="Freeform 3" id="3"/>
            <p:cNvSpPr/>
            <p:nvPr/>
          </p:nvSpPr>
          <p:spPr>
            <a:xfrm flipH="false" flipV="false" rot="0">
              <a:off x="0" y="0"/>
              <a:ext cx="4587715" cy="2508372"/>
            </a:xfrm>
            <a:custGeom>
              <a:avLst/>
              <a:gdLst/>
              <a:ahLst/>
              <a:cxnLst/>
              <a:rect r="r" b="b" t="t" l="l"/>
              <a:pathLst>
                <a:path h="2508372" w="4587715">
                  <a:moveTo>
                    <a:pt x="15111" y="0"/>
                  </a:moveTo>
                  <a:lnTo>
                    <a:pt x="4572603" y="0"/>
                  </a:lnTo>
                  <a:cubicBezTo>
                    <a:pt x="4580949" y="0"/>
                    <a:pt x="4587715" y="6766"/>
                    <a:pt x="4587715" y="15111"/>
                  </a:cubicBezTo>
                  <a:lnTo>
                    <a:pt x="4587715" y="2493260"/>
                  </a:lnTo>
                  <a:cubicBezTo>
                    <a:pt x="4587715" y="2501606"/>
                    <a:pt x="4580949" y="2508372"/>
                    <a:pt x="4572603" y="2508372"/>
                  </a:cubicBezTo>
                  <a:lnTo>
                    <a:pt x="15111" y="2508372"/>
                  </a:lnTo>
                  <a:cubicBezTo>
                    <a:pt x="6766" y="2508372"/>
                    <a:pt x="0" y="2501606"/>
                    <a:pt x="0" y="2493260"/>
                  </a:cubicBezTo>
                  <a:lnTo>
                    <a:pt x="0" y="15111"/>
                  </a:lnTo>
                  <a:cubicBezTo>
                    <a:pt x="0" y="6766"/>
                    <a:pt x="6766" y="0"/>
                    <a:pt x="15111" y="0"/>
                  </a:cubicBezTo>
                  <a:close/>
                </a:path>
              </a:pathLst>
            </a:custGeom>
            <a:solidFill>
              <a:srgbClr val="FFFFFF">
                <a:alpha val="44706"/>
              </a:srgbClr>
            </a:solidFill>
            <a:ln w="38100" cap="rnd">
              <a:solidFill>
                <a:srgbClr val="838383">
                  <a:alpha val="44706"/>
                </a:srgbClr>
              </a:solidFill>
              <a:prstDash val="solid"/>
              <a:round/>
            </a:ln>
          </p:spPr>
        </p:sp>
        <p:sp>
          <p:nvSpPr>
            <p:cNvPr name="TextBox 4" id="4"/>
            <p:cNvSpPr txBox="true"/>
            <p:nvPr/>
          </p:nvSpPr>
          <p:spPr>
            <a:xfrm>
              <a:off x="0" y="-38100"/>
              <a:ext cx="4587715" cy="254647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3598574" y="94569"/>
            <a:ext cx="11090852" cy="10078812"/>
          </a:xfrm>
          <a:custGeom>
            <a:avLst/>
            <a:gdLst/>
            <a:ahLst/>
            <a:cxnLst/>
            <a:rect r="r" b="b" t="t" l="l"/>
            <a:pathLst>
              <a:path h="10078812" w="11090852">
                <a:moveTo>
                  <a:pt x="0" y="0"/>
                </a:moveTo>
                <a:lnTo>
                  <a:pt x="11090852" y="0"/>
                </a:lnTo>
                <a:lnTo>
                  <a:pt x="11090852" y="10078812"/>
                </a:lnTo>
                <a:lnTo>
                  <a:pt x="0" y="10078812"/>
                </a:lnTo>
                <a:lnTo>
                  <a:pt x="0" y="0"/>
                </a:lnTo>
                <a:close/>
              </a:path>
            </a:pathLst>
          </a:custGeom>
          <a:blipFill>
            <a:blip r:embed="rId2">
              <a:alphaModFix amt="99000"/>
            </a:blip>
            <a:stretch>
              <a:fillRect l="0" t="0" r="0" b="0"/>
            </a:stretch>
          </a:blipFill>
        </p:spPr>
      </p:sp>
      <p:sp>
        <p:nvSpPr>
          <p:cNvPr name="Freeform 6" id="6"/>
          <p:cNvSpPr/>
          <p:nvPr/>
        </p:nvSpPr>
        <p:spPr>
          <a:xfrm flipH="false" flipV="false" rot="0">
            <a:off x="3438905" y="902030"/>
            <a:ext cx="11250522" cy="8114439"/>
          </a:xfrm>
          <a:custGeom>
            <a:avLst/>
            <a:gdLst/>
            <a:ahLst/>
            <a:cxnLst/>
            <a:rect r="r" b="b" t="t" l="l"/>
            <a:pathLst>
              <a:path h="8114439" w="11250522">
                <a:moveTo>
                  <a:pt x="0" y="0"/>
                </a:moveTo>
                <a:lnTo>
                  <a:pt x="11250521" y="0"/>
                </a:lnTo>
                <a:lnTo>
                  <a:pt x="11250521" y="8114439"/>
                </a:lnTo>
                <a:lnTo>
                  <a:pt x="0" y="8114439"/>
                </a:lnTo>
                <a:lnTo>
                  <a:pt x="0" y="0"/>
                </a:lnTo>
                <a:close/>
              </a:path>
            </a:pathLst>
          </a:custGeom>
          <a:blipFill>
            <a:blip r:embed="rId3"/>
            <a:stretch>
              <a:fillRect l="0" t="0" r="0" b="0"/>
            </a:stretch>
          </a:blipFill>
        </p:spPr>
      </p:sp>
    </p:spTree>
  </p:cSld>
  <p:clrMapOvr>
    <a:masterClrMapping/>
  </p:clrMapOvr>
  <p:transition spd="fast">
    <p:push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76134" y="-4899896"/>
            <a:ext cx="9368139" cy="8888022"/>
          </a:xfrm>
          <a:custGeom>
            <a:avLst/>
            <a:gdLst/>
            <a:ahLst/>
            <a:cxnLst/>
            <a:rect r="r" b="b" t="t" l="l"/>
            <a:pathLst>
              <a:path h="8888022" w="9368139">
                <a:moveTo>
                  <a:pt x="0" y="0"/>
                </a:moveTo>
                <a:lnTo>
                  <a:pt x="9368140" y="0"/>
                </a:lnTo>
                <a:lnTo>
                  <a:pt x="9368140" y="8888022"/>
                </a:lnTo>
                <a:lnTo>
                  <a:pt x="0" y="8888022"/>
                </a:lnTo>
                <a:lnTo>
                  <a:pt x="0" y="0"/>
                </a:lnTo>
                <a:close/>
              </a:path>
            </a:pathLst>
          </a:custGeom>
          <a:blipFill>
            <a:blip r:embed="rId2">
              <a:alphaModFix amt="36000"/>
            </a:blip>
            <a:stretch>
              <a:fillRect l="0" t="0" r="0" b="0"/>
            </a:stretch>
          </a:blipFill>
        </p:spPr>
      </p:sp>
      <p:sp>
        <p:nvSpPr>
          <p:cNvPr name="TextBox 3" id="3"/>
          <p:cNvSpPr txBox="true"/>
          <p:nvPr/>
        </p:nvSpPr>
        <p:spPr>
          <a:xfrm rot="0">
            <a:off x="1028700" y="3607126"/>
            <a:ext cx="17189009" cy="3260568"/>
          </a:xfrm>
          <a:prstGeom prst="rect">
            <a:avLst/>
          </a:prstGeom>
        </p:spPr>
        <p:txBody>
          <a:bodyPr anchor="t" rtlCol="false" tIns="0" lIns="0" bIns="0" rIns="0">
            <a:spAutoFit/>
          </a:bodyPr>
          <a:lstStyle/>
          <a:p>
            <a:pPr algn="ctr">
              <a:lnSpc>
                <a:spcPts val="26541"/>
              </a:lnSpc>
            </a:pPr>
            <a:r>
              <a:rPr lang="en-US" sz="18959" spc="62">
                <a:solidFill>
                  <a:srgbClr val="FC9C47">
                    <a:alpha val="51765"/>
                  </a:srgbClr>
                </a:solidFill>
                <a:latin typeface="Hey Gotcha!"/>
                <a:ea typeface="Hey Gotcha!"/>
                <a:cs typeface="Hey Gotcha!"/>
                <a:sym typeface="Hey Gotcha!"/>
              </a:rPr>
              <a:t>Proposed solution</a:t>
            </a:r>
          </a:p>
        </p:txBody>
      </p:sp>
      <p:sp>
        <p:nvSpPr>
          <p:cNvPr name="Freeform 4" id="4"/>
          <p:cNvSpPr/>
          <p:nvPr/>
        </p:nvSpPr>
        <p:spPr>
          <a:xfrm flipH="false" flipV="false" rot="1703969">
            <a:off x="12981225" y="1053136"/>
            <a:ext cx="9522920" cy="9034870"/>
          </a:xfrm>
          <a:custGeom>
            <a:avLst/>
            <a:gdLst/>
            <a:ahLst/>
            <a:cxnLst/>
            <a:rect r="r" b="b" t="t" l="l"/>
            <a:pathLst>
              <a:path h="9034870" w="9522920">
                <a:moveTo>
                  <a:pt x="0" y="0"/>
                </a:moveTo>
                <a:lnTo>
                  <a:pt x="9522920" y="0"/>
                </a:lnTo>
                <a:lnTo>
                  <a:pt x="9522920" y="9034870"/>
                </a:lnTo>
                <a:lnTo>
                  <a:pt x="0" y="9034870"/>
                </a:lnTo>
                <a:lnTo>
                  <a:pt x="0" y="0"/>
                </a:lnTo>
                <a:close/>
              </a:path>
            </a:pathLst>
          </a:custGeom>
          <a:blipFill>
            <a:blip r:embed="rId2">
              <a:alphaModFix amt="36000"/>
            </a:blip>
            <a:stretch>
              <a:fillRect l="0" t="0" r="0" b="0"/>
            </a:stretch>
          </a:blipFill>
        </p:spPr>
      </p:sp>
      <p:sp>
        <p:nvSpPr>
          <p:cNvPr name="Freeform 5" id="5"/>
          <p:cNvSpPr/>
          <p:nvPr/>
        </p:nvSpPr>
        <p:spPr>
          <a:xfrm flipH="false" flipV="false" rot="0">
            <a:off x="-663631" y="7765207"/>
            <a:ext cx="8524409" cy="8087533"/>
          </a:xfrm>
          <a:custGeom>
            <a:avLst/>
            <a:gdLst/>
            <a:ahLst/>
            <a:cxnLst/>
            <a:rect r="r" b="b" t="t" l="l"/>
            <a:pathLst>
              <a:path h="8087533" w="8524409">
                <a:moveTo>
                  <a:pt x="0" y="0"/>
                </a:moveTo>
                <a:lnTo>
                  <a:pt x="8524409" y="0"/>
                </a:lnTo>
                <a:lnTo>
                  <a:pt x="8524409" y="8087533"/>
                </a:lnTo>
                <a:lnTo>
                  <a:pt x="0" y="8087533"/>
                </a:lnTo>
                <a:lnTo>
                  <a:pt x="0" y="0"/>
                </a:lnTo>
                <a:close/>
              </a:path>
            </a:pathLst>
          </a:custGeom>
          <a:blipFill>
            <a:blip r:embed="rId2">
              <a:alphaModFix amt="20999"/>
            </a:blip>
            <a:stretch>
              <a:fillRect l="0" t="0" r="0" b="0"/>
            </a:stretch>
          </a:blipFill>
        </p:spPr>
      </p:sp>
      <p:grpSp>
        <p:nvGrpSpPr>
          <p:cNvPr name="Group 6" id="6"/>
          <p:cNvGrpSpPr/>
          <p:nvPr/>
        </p:nvGrpSpPr>
        <p:grpSpPr>
          <a:xfrm rot="0">
            <a:off x="323705" y="381513"/>
            <a:ext cx="17418979" cy="9523974"/>
            <a:chOff x="0" y="0"/>
            <a:chExt cx="4587715" cy="2508372"/>
          </a:xfrm>
        </p:grpSpPr>
        <p:sp>
          <p:nvSpPr>
            <p:cNvPr name="Freeform 7" id="7"/>
            <p:cNvSpPr/>
            <p:nvPr/>
          </p:nvSpPr>
          <p:spPr>
            <a:xfrm flipH="false" flipV="false" rot="0">
              <a:off x="0" y="0"/>
              <a:ext cx="4587715" cy="2508372"/>
            </a:xfrm>
            <a:custGeom>
              <a:avLst/>
              <a:gdLst/>
              <a:ahLst/>
              <a:cxnLst/>
              <a:rect r="r" b="b" t="t" l="l"/>
              <a:pathLst>
                <a:path h="2508372" w="4587715">
                  <a:moveTo>
                    <a:pt x="15111" y="0"/>
                  </a:moveTo>
                  <a:lnTo>
                    <a:pt x="4572603" y="0"/>
                  </a:lnTo>
                  <a:cubicBezTo>
                    <a:pt x="4580949" y="0"/>
                    <a:pt x="4587715" y="6766"/>
                    <a:pt x="4587715" y="15111"/>
                  </a:cubicBezTo>
                  <a:lnTo>
                    <a:pt x="4587715" y="2493260"/>
                  </a:lnTo>
                  <a:cubicBezTo>
                    <a:pt x="4587715" y="2501606"/>
                    <a:pt x="4580949" y="2508372"/>
                    <a:pt x="4572603" y="2508372"/>
                  </a:cubicBezTo>
                  <a:lnTo>
                    <a:pt x="15111" y="2508372"/>
                  </a:lnTo>
                  <a:cubicBezTo>
                    <a:pt x="6766" y="2508372"/>
                    <a:pt x="0" y="2501606"/>
                    <a:pt x="0" y="2493260"/>
                  </a:cubicBezTo>
                  <a:lnTo>
                    <a:pt x="0" y="15111"/>
                  </a:lnTo>
                  <a:cubicBezTo>
                    <a:pt x="0" y="6766"/>
                    <a:pt x="6766" y="0"/>
                    <a:pt x="15111" y="0"/>
                  </a:cubicBezTo>
                  <a:close/>
                </a:path>
              </a:pathLst>
            </a:custGeom>
            <a:solidFill>
              <a:srgbClr val="FFFFFF">
                <a:alpha val="61961"/>
              </a:srgbClr>
            </a:solidFill>
            <a:ln w="38100" cap="rnd">
              <a:solidFill>
                <a:srgbClr val="838383">
                  <a:alpha val="61961"/>
                </a:srgbClr>
              </a:solidFill>
              <a:prstDash val="solid"/>
              <a:round/>
            </a:ln>
          </p:spPr>
        </p:sp>
        <p:sp>
          <p:nvSpPr>
            <p:cNvPr name="TextBox 8" id="8"/>
            <p:cNvSpPr txBox="true"/>
            <p:nvPr/>
          </p:nvSpPr>
          <p:spPr>
            <a:xfrm>
              <a:off x="0" y="-38100"/>
              <a:ext cx="4587715" cy="2546472"/>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4758796" y="1489899"/>
            <a:ext cx="12032926" cy="7050026"/>
          </a:xfrm>
          <a:prstGeom prst="rect">
            <a:avLst/>
          </a:prstGeom>
        </p:spPr>
        <p:txBody>
          <a:bodyPr anchor="t" rtlCol="false" tIns="0" lIns="0" bIns="0" rIns="0">
            <a:spAutoFit/>
          </a:bodyPr>
          <a:lstStyle/>
          <a:p>
            <a:pPr algn="ctr">
              <a:lnSpc>
                <a:spcPts val="11237"/>
              </a:lnSpc>
            </a:pPr>
            <a:r>
              <a:rPr lang="en-US" sz="7203" spc="187">
                <a:solidFill>
                  <a:srgbClr val="000000"/>
                </a:solidFill>
                <a:latin typeface="Hey Gotcha!"/>
                <a:ea typeface="Hey Gotcha!"/>
                <a:cs typeface="Hey Gotcha!"/>
                <a:sym typeface="Hey Gotcha!"/>
              </a:rPr>
              <a:t>to solve this we present to you a service, a webapp which can easily work on any Platform according to requirement, handling donors &amp; receivers with ease ! ! !</a:t>
            </a: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21975" y="5852772"/>
            <a:ext cx="9039958" cy="3552892"/>
            <a:chOff x="0" y="0"/>
            <a:chExt cx="12053277" cy="4737189"/>
          </a:xfrm>
        </p:grpSpPr>
        <p:sp>
          <p:nvSpPr>
            <p:cNvPr name="Freeform 3" id="3"/>
            <p:cNvSpPr/>
            <p:nvPr/>
          </p:nvSpPr>
          <p:spPr>
            <a:xfrm flipH="false" flipV="false" rot="0">
              <a:off x="25400" y="25400"/>
              <a:ext cx="12002516" cy="4686427"/>
            </a:xfrm>
            <a:custGeom>
              <a:avLst/>
              <a:gdLst/>
              <a:ahLst/>
              <a:cxnLst/>
              <a:rect r="r" b="b" t="t" l="l"/>
              <a:pathLst>
                <a:path h="4686427" w="12002516">
                  <a:moveTo>
                    <a:pt x="0" y="0"/>
                  </a:moveTo>
                  <a:lnTo>
                    <a:pt x="12002516" y="0"/>
                  </a:lnTo>
                  <a:lnTo>
                    <a:pt x="12002516" y="4686427"/>
                  </a:lnTo>
                  <a:lnTo>
                    <a:pt x="0" y="4686427"/>
                  </a:lnTo>
                  <a:close/>
                </a:path>
              </a:pathLst>
            </a:custGeom>
            <a:solidFill>
              <a:srgbClr val="E6E0EC"/>
            </a:solidFill>
          </p:spPr>
        </p:sp>
        <p:sp>
          <p:nvSpPr>
            <p:cNvPr name="Freeform 4" id="4"/>
            <p:cNvSpPr/>
            <p:nvPr/>
          </p:nvSpPr>
          <p:spPr>
            <a:xfrm flipH="false" flipV="false" rot="0">
              <a:off x="0" y="0"/>
              <a:ext cx="12053316" cy="4737227"/>
            </a:xfrm>
            <a:custGeom>
              <a:avLst/>
              <a:gdLst/>
              <a:ahLst/>
              <a:cxnLst/>
              <a:rect r="r" b="b" t="t" l="l"/>
              <a:pathLst>
                <a:path h="4737227" w="12053316">
                  <a:moveTo>
                    <a:pt x="25400" y="0"/>
                  </a:moveTo>
                  <a:lnTo>
                    <a:pt x="12027916" y="0"/>
                  </a:lnTo>
                  <a:cubicBezTo>
                    <a:pt x="12041886" y="0"/>
                    <a:pt x="12053316" y="11430"/>
                    <a:pt x="12053316" y="25400"/>
                  </a:cubicBezTo>
                  <a:lnTo>
                    <a:pt x="12053316" y="4711827"/>
                  </a:lnTo>
                  <a:cubicBezTo>
                    <a:pt x="12053316" y="4725797"/>
                    <a:pt x="12041886" y="4737227"/>
                    <a:pt x="12027916" y="4737227"/>
                  </a:cubicBezTo>
                  <a:lnTo>
                    <a:pt x="25400" y="4737227"/>
                  </a:lnTo>
                  <a:cubicBezTo>
                    <a:pt x="11430" y="4737227"/>
                    <a:pt x="0" y="4725797"/>
                    <a:pt x="0" y="4711827"/>
                  </a:cubicBezTo>
                  <a:lnTo>
                    <a:pt x="0" y="25400"/>
                  </a:lnTo>
                  <a:cubicBezTo>
                    <a:pt x="0" y="11430"/>
                    <a:pt x="11430" y="0"/>
                    <a:pt x="25400" y="0"/>
                  </a:cubicBezTo>
                  <a:moveTo>
                    <a:pt x="25400" y="50800"/>
                  </a:moveTo>
                  <a:lnTo>
                    <a:pt x="25400" y="25400"/>
                  </a:lnTo>
                  <a:lnTo>
                    <a:pt x="50800" y="25400"/>
                  </a:lnTo>
                  <a:lnTo>
                    <a:pt x="50800" y="4711827"/>
                  </a:lnTo>
                  <a:lnTo>
                    <a:pt x="25400" y="4711827"/>
                  </a:lnTo>
                  <a:lnTo>
                    <a:pt x="25400" y="4686427"/>
                  </a:lnTo>
                  <a:lnTo>
                    <a:pt x="12027916" y="4686427"/>
                  </a:lnTo>
                  <a:lnTo>
                    <a:pt x="12027916" y="4711827"/>
                  </a:lnTo>
                  <a:lnTo>
                    <a:pt x="12002516" y="4711827"/>
                  </a:lnTo>
                  <a:lnTo>
                    <a:pt x="12002516" y="25400"/>
                  </a:lnTo>
                  <a:lnTo>
                    <a:pt x="12027916" y="25400"/>
                  </a:lnTo>
                  <a:lnTo>
                    <a:pt x="12027916" y="50800"/>
                  </a:lnTo>
                  <a:lnTo>
                    <a:pt x="25400" y="50800"/>
                  </a:lnTo>
                  <a:close/>
                </a:path>
              </a:pathLst>
            </a:custGeom>
            <a:solidFill>
              <a:srgbClr val="000000"/>
            </a:solidFill>
          </p:spPr>
        </p:sp>
      </p:grpSp>
      <p:grpSp>
        <p:nvGrpSpPr>
          <p:cNvPr name="Group 5" id="5"/>
          <p:cNvGrpSpPr/>
          <p:nvPr/>
        </p:nvGrpSpPr>
        <p:grpSpPr>
          <a:xfrm rot="0">
            <a:off x="832744" y="5540723"/>
            <a:ext cx="9039958" cy="3552891"/>
            <a:chOff x="0" y="0"/>
            <a:chExt cx="12053277" cy="4737188"/>
          </a:xfrm>
        </p:grpSpPr>
        <p:sp>
          <p:nvSpPr>
            <p:cNvPr name="Freeform 6" id="6"/>
            <p:cNvSpPr/>
            <p:nvPr/>
          </p:nvSpPr>
          <p:spPr>
            <a:xfrm flipH="false" flipV="false" rot="0">
              <a:off x="25400" y="25400"/>
              <a:ext cx="12002516" cy="4686427"/>
            </a:xfrm>
            <a:custGeom>
              <a:avLst/>
              <a:gdLst/>
              <a:ahLst/>
              <a:cxnLst/>
              <a:rect r="r" b="b" t="t" l="l"/>
              <a:pathLst>
                <a:path h="4686427" w="12002516">
                  <a:moveTo>
                    <a:pt x="0" y="0"/>
                  </a:moveTo>
                  <a:lnTo>
                    <a:pt x="12002516" y="0"/>
                  </a:lnTo>
                  <a:lnTo>
                    <a:pt x="12002516" y="4686427"/>
                  </a:lnTo>
                  <a:lnTo>
                    <a:pt x="0" y="4686427"/>
                  </a:lnTo>
                  <a:close/>
                </a:path>
              </a:pathLst>
            </a:custGeom>
            <a:solidFill>
              <a:srgbClr val="7FA4A4"/>
            </a:solidFill>
          </p:spPr>
        </p:sp>
        <p:sp>
          <p:nvSpPr>
            <p:cNvPr name="Freeform 7" id="7"/>
            <p:cNvSpPr/>
            <p:nvPr/>
          </p:nvSpPr>
          <p:spPr>
            <a:xfrm flipH="false" flipV="false" rot="0">
              <a:off x="0" y="0"/>
              <a:ext cx="12053316" cy="4737227"/>
            </a:xfrm>
            <a:custGeom>
              <a:avLst/>
              <a:gdLst/>
              <a:ahLst/>
              <a:cxnLst/>
              <a:rect r="r" b="b" t="t" l="l"/>
              <a:pathLst>
                <a:path h="4737227" w="12053316">
                  <a:moveTo>
                    <a:pt x="25400" y="0"/>
                  </a:moveTo>
                  <a:lnTo>
                    <a:pt x="12027916" y="0"/>
                  </a:lnTo>
                  <a:cubicBezTo>
                    <a:pt x="12041886" y="0"/>
                    <a:pt x="12053316" y="11430"/>
                    <a:pt x="12053316" y="25400"/>
                  </a:cubicBezTo>
                  <a:lnTo>
                    <a:pt x="12053316" y="4711827"/>
                  </a:lnTo>
                  <a:cubicBezTo>
                    <a:pt x="12053316" y="4725797"/>
                    <a:pt x="12041886" y="4737227"/>
                    <a:pt x="12027916" y="4737227"/>
                  </a:cubicBezTo>
                  <a:lnTo>
                    <a:pt x="25400" y="4737227"/>
                  </a:lnTo>
                  <a:cubicBezTo>
                    <a:pt x="11430" y="4737227"/>
                    <a:pt x="0" y="4725797"/>
                    <a:pt x="0" y="4711827"/>
                  </a:cubicBezTo>
                  <a:lnTo>
                    <a:pt x="0" y="25400"/>
                  </a:lnTo>
                  <a:cubicBezTo>
                    <a:pt x="0" y="11430"/>
                    <a:pt x="11430" y="0"/>
                    <a:pt x="25400" y="0"/>
                  </a:cubicBezTo>
                  <a:moveTo>
                    <a:pt x="25400" y="50800"/>
                  </a:moveTo>
                  <a:lnTo>
                    <a:pt x="25400" y="25400"/>
                  </a:lnTo>
                  <a:lnTo>
                    <a:pt x="50800" y="25400"/>
                  </a:lnTo>
                  <a:lnTo>
                    <a:pt x="50800" y="4711827"/>
                  </a:lnTo>
                  <a:lnTo>
                    <a:pt x="25400" y="4711827"/>
                  </a:lnTo>
                  <a:lnTo>
                    <a:pt x="25400" y="4686427"/>
                  </a:lnTo>
                  <a:lnTo>
                    <a:pt x="12027916" y="4686427"/>
                  </a:lnTo>
                  <a:lnTo>
                    <a:pt x="12027916" y="4711827"/>
                  </a:lnTo>
                  <a:lnTo>
                    <a:pt x="12002516" y="4711827"/>
                  </a:lnTo>
                  <a:lnTo>
                    <a:pt x="12002516" y="25400"/>
                  </a:lnTo>
                  <a:lnTo>
                    <a:pt x="12027916" y="25400"/>
                  </a:lnTo>
                  <a:lnTo>
                    <a:pt x="12027916" y="50800"/>
                  </a:lnTo>
                  <a:lnTo>
                    <a:pt x="25400" y="50800"/>
                  </a:lnTo>
                  <a:close/>
                </a:path>
              </a:pathLst>
            </a:custGeom>
            <a:solidFill>
              <a:srgbClr val="000000"/>
            </a:solidFill>
          </p:spPr>
        </p:sp>
      </p:grpSp>
      <p:grpSp>
        <p:nvGrpSpPr>
          <p:cNvPr name="Group 8" id="8"/>
          <p:cNvGrpSpPr/>
          <p:nvPr/>
        </p:nvGrpSpPr>
        <p:grpSpPr>
          <a:xfrm rot="0">
            <a:off x="1130270" y="2948099"/>
            <a:ext cx="8440023" cy="2500422"/>
            <a:chOff x="0" y="0"/>
            <a:chExt cx="11253363" cy="3333896"/>
          </a:xfrm>
        </p:grpSpPr>
        <p:sp>
          <p:nvSpPr>
            <p:cNvPr name="Freeform 9" id="9"/>
            <p:cNvSpPr/>
            <p:nvPr/>
          </p:nvSpPr>
          <p:spPr>
            <a:xfrm flipH="false" flipV="false" rot="0">
              <a:off x="26128" y="25400"/>
              <a:ext cx="11201124" cy="3283077"/>
            </a:xfrm>
            <a:custGeom>
              <a:avLst/>
              <a:gdLst/>
              <a:ahLst/>
              <a:cxnLst/>
              <a:rect r="r" b="b" t="t" l="l"/>
              <a:pathLst>
                <a:path h="3283077" w="11201124">
                  <a:moveTo>
                    <a:pt x="0" y="0"/>
                  </a:moveTo>
                  <a:lnTo>
                    <a:pt x="11201125" y="0"/>
                  </a:lnTo>
                  <a:lnTo>
                    <a:pt x="11201125" y="3283077"/>
                  </a:lnTo>
                  <a:lnTo>
                    <a:pt x="0" y="3283077"/>
                  </a:lnTo>
                  <a:close/>
                </a:path>
              </a:pathLst>
            </a:custGeom>
            <a:solidFill>
              <a:srgbClr val="E6E0EC"/>
            </a:solidFill>
          </p:spPr>
        </p:sp>
        <p:sp>
          <p:nvSpPr>
            <p:cNvPr name="Freeform 10" id="10"/>
            <p:cNvSpPr/>
            <p:nvPr/>
          </p:nvSpPr>
          <p:spPr>
            <a:xfrm flipH="false" flipV="false" rot="0">
              <a:off x="0" y="0"/>
              <a:ext cx="11253381" cy="3333877"/>
            </a:xfrm>
            <a:custGeom>
              <a:avLst/>
              <a:gdLst/>
              <a:ahLst/>
              <a:cxnLst/>
              <a:rect r="r" b="b" t="t" l="l"/>
              <a:pathLst>
                <a:path h="3333877" w="11253381">
                  <a:moveTo>
                    <a:pt x="26128" y="0"/>
                  </a:moveTo>
                  <a:lnTo>
                    <a:pt x="11227253" y="0"/>
                  </a:lnTo>
                  <a:cubicBezTo>
                    <a:pt x="11241623" y="0"/>
                    <a:pt x="11253381" y="11430"/>
                    <a:pt x="11253381" y="25400"/>
                  </a:cubicBezTo>
                  <a:lnTo>
                    <a:pt x="11253381" y="3308477"/>
                  </a:lnTo>
                  <a:cubicBezTo>
                    <a:pt x="11253381" y="3322447"/>
                    <a:pt x="11241623" y="3333877"/>
                    <a:pt x="11227253" y="3333877"/>
                  </a:cubicBezTo>
                  <a:lnTo>
                    <a:pt x="26128" y="3333877"/>
                  </a:lnTo>
                  <a:cubicBezTo>
                    <a:pt x="11758" y="3333877"/>
                    <a:pt x="0" y="3322447"/>
                    <a:pt x="0" y="3308477"/>
                  </a:cubicBezTo>
                  <a:lnTo>
                    <a:pt x="0" y="25400"/>
                  </a:lnTo>
                  <a:cubicBezTo>
                    <a:pt x="0" y="11430"/>
                    <a:pt x="11758" y="0"/>
                    <a:pt x="26128" y="0"/>
                  </a:cubicBezTo>
                  <a:moveTo>
                    <a:pt x="26128" y="50800"/>
                  </a:moveTo>
                  <a:lnTo>
                    <a:pt x="26128" y="25400"/>
                  </a:lnTo>
                  <a:lnTo>
                    <a:pt x="52257" y="25400"/>
                  </a:lnTo>
                  <a:lnTo>
                    <a:pt x="52257" y="3308477"/>
                  </a:lnTo>
                  <a:lnTo>
                    <a:pt x="26128" y="3308477"/>
                  </a:lnTo>
                  <a:lnTo>
                    <a:pt x="26128" y="3283077"/>
                  </a:lnTo>
                  <a:lnTo>
                    <a:pt x="11227253" y="3283077"/>
                  </a:lnTo>
                  <a:lnTo>
                    <a:pt x="11227253" y="3308477"/>
                  </a:lnTo>
                  <a:lnTo>
                    <a:pt x="11201124" y="3308477"/>
                  </a:lnTo>
                  <a:lnTo>
                    <a:pt x="11201124" y="25400"/>
                  </a:lnTo>
                  <a:lnTo>
                    <a:pt x="11227253" y="25400"/>
                  </a:lnTo>
                  <a:lnTo>
                    <a:pt x="11227253" y="50800"/>
                  </a:lnTo>
                  <a:lnTo>
                    <a:pt x="26128" y="50800"/>
                  </a:lnTo>
                  <a:close/>
                </a:path>
              </a:pathLst>
            </a:custGeom>
            <a:solidFill>
              <a:srgbClr val="000000"/>
            </a:solidFill>
          </p:spPr>
        </p:sp>
      </p:grpSp>
      <p:grpSp>
        <p:nvGrpSpPr>
          <p:cNvPr name="Group 11" id="11"/>
          <p:cNvGrpSpPr/>
          <p:nvPr/>
        </p:nvGrpSpPr>
        <p:grpSpPr>
          <a:xfrm rot="0">
            <a:off x="832744" y="2636050"/>
            <a:ext cx="8488185" cy="2551602"/>
            <a:chOff x="0" y="0"/>
            <a:chExt cx="11317580" cy="3402136"/>
          </a:xfrm>
        </p:grpSpPr>
        <p:sp>
          <p:nvSpPr>
            <p:cNvPr name="Freeform 12" id="12"/>
            <p:cNvSpPr/>
            <p:nvPr/>
          </p:nvSpPr>
          <p:spPr>
            <a:xfrm flipH="false" flipV="false" rot="0">
              <a:off x="26278" y="25920"/>
              <a:ext cx="11265043" cy="3350278"/>
            </a:xfrm>
            <a:custGeom>
              <a:avLst/>
              <a:gdLst/>
              <a:ahLst/>
              <a:cxnLst/>
              <a:rect r="r" b="b" t="t" l="l"/>
              <a:pathLst>
                <a:path h="3350278" w="11265043">
                  <a:moveTo>
                    <a:pt x="0" y="0"/>
                  </a:moveTo>
                  <a:lnTo>
                    <a:pt x="11265042" y="0"/>
                  </a:lnTo>
                  <a:lnTo>
                    <a:pt x="11265042" y="3350278"/>
                  </a:lnTo>
                  <a:lnTo>
                    <a:pt x="0" y="3350278"/>
                  </a:lnTo>
                  <a:close/>
                </a:path>
              </a:pathLst>
            </a:custGeom>
            <a:solidFill>
              <a:srgbClr val="7FA4A4"/>
            </a:solidFill>
          </p:spPr>
        </p:sp>
        <p:sp>
          <p:nvSpPr>
            <p:cNvPr name="Freeform 13" id="13"/>
            <p:cNvSpPr/>
            <p:nvPr/>
          </p:nvSpPr>
          <p:spPr>
            <a:xfrm flipH="false" flipV="false" rot="0">
              <a:off x="0" y="0"/>
              <a:ext cx="11317598" cy="3402118"/>
            </a:xfrm>
            <a:custGeom>
              <a:avLst/>
              <a:gdLst/>
              <a:ahLst/>
              <a:cxnLst/>
              <a:rect r="r" b="b" t="t" l="l"/>
              <a:pathLst>
                <a:path h="3402118" w="11317598">
                  <a:moveTo>
                    <a:pt x="26278" y="0"/>
                  </a:moveTo>
                  <a:lnTo>
                    <a:pt x="11291320" y="0"/>
                  </a:lnTo>
                  <a:cubicBezTo>
                    <a:pt x="11305773" y="0"/>
                    <a:pt x="11317598" y="11664"/>
                    <a:pt x="11317598" y="25920"/>
                  </a:cubicBezTo>
                  <a:lnTo>
                    <a:pt x="11317598" y="3376198"/>
                  </a:lnTo>
                  <a:cubicBezTo>
                    <a:pt x="11317598" y="3390454"/>
                    <a:pt x="11305773" y="3402118"/>
                    <a:pt x="11291320" y="3402118"/>
                  </a:cubicBezTo>
                  <a:lnTo>
                    <a:pt x="26278" y="3402118"/>
                  </a:lnTo>
                  <a:cubicBezTo>
                    <a:pt x="11825" y="3402118"/>
                    <a:pt x="0" y="3390454"/>
                    <a:pt x="0" y="3376198"/>
                  </a:cubicBezTo>
                  <a:lnTo>
                    <a:pt x="0" y="25920"/>
                  </a:lnTo>
                  <a:cubicBezTo>
                    <a:pt x="0" y="11664"/>
                    <a:pt x="11825" y="0"/>
                    <a:pt x="26278" y="0"/>
                  </a:cubicBezTo>
                  <a:moveTo>
                    <a:pt x="26278" y="51840"/>
                  </a:moveTo>
                  <a:lnTo>
                    <a:pt x="26278" y="25920"/>
                  </a:lnTo>
                  <a:lnTo>
                    <a:pt x="52555" y="25920"/>
                  </a:lnTo>
                  <a:lnTo>
                    <a:pt x="52555" y="3376198"/>
                  </a:lnTo>
                  <a:lnTo>
                    <a:pt x="26278" y="3376198"/>
                  </a:lnTo>
                  <a:lnTo>
                    <a:pt x="26278" y="3350278"/>
                  </a:lnTo>
                  <a:lnTo>
                    <a:pt x="11291320" y="3350278"/>
                  </a:lnTo>
                  <a:lnTo>
                    <a:pt x="11291320" y="3376198"/>
                  </a:lnTo>
                  <a:lnTo>
                    <a:pt x="11265043" y="3376198"/>
                  </a:lnTo>
                  <a:lnTo>
                    <a:pt x="11265043" y="25920"/>
                  </a:lnTo>
                  <a:lnTo>
                    <a:pt x="11291320" y="25920"/>
                  </a:lnTo>
                  <a:lnTo>
                    <a:pt x="11291320" y="51840"/>
                  </a:lnTo>
                  <a:lnTo>
                    <a:pt x="26278" y="51840"/>
                  </a:lnTo>
                  <a:close/>
                </a:path>
              </a:pathLst>
            </a:custGeom>
            <a:solidFill>
              <a:srgbClr val="000000"/>
            </a:solidFill>
          </p:spPr>
        </p:sp>
      </p:grpSp>
      <p:grpSp>
        <p:nvGrpSpPr>
          <p:cNvPr name="Group 14" id="14"/>
          <p:cNvGrpSpPr/>
          <p:nvPr/>
        </p:nvGrpSpPr>
        <p:grpSpPr>
          <a:xfrm rot="0">
            <a:off x="14176901" y="2953870"/>
            <a:ext cx="3331256" cy="2494651"/>
            <a:chOff x="0" y="0"/>
            <a:chExt cx="4441674" cy="3326201"/>
          </a:xfrm>
        </p:grpSpPr>
        <p:sp>
          <p:nvSpPr>
            <p:cNvPr name="Freeform 15" id="15"/>
            <p:cNvSpPr/>
            <p:nvPr/>
          </p:nvSpPr>
          <p:spPr>
            <a:xfrm flipH="false" flipV="false" rot="0">
              <a:off x="25094" y="25341"/>
              <a:ext cx="4391499" cy="3275500"/>
            </a:xfrm>
            <a:custGeom>
              <a:avLst/>
              <a:gdLst/>
              <a:ahLst/>
              <a:cxnLst/>
              <a:rect r="r" b="b" t="t" l="l"/>
              <a:pathLst>
                <a:path h="3275500" w="4391499">
                  <a:moveTo>
                    <a:pt x="0" y="0"/>
                  </a:moveTo>
                  <a:lnTo>
                    <a:pt x="4391499" y="0"/>
                  </a:lnTo>
                  <a:lnTo>
                    <a:pt x="4391499" y="3275500"/>
                  </a:lnTo>
                  <a:lnTo>
                    <a:pt x="0" y="3275500"/>
                  </a:lnTo>
                  <a:close/>
                </a:path>
              </a:pathLst>
            </a:custGeom>
            <a:solidFill>
              <a:srgbClr val="E6E0EC"/>
            </a:solidFill>
          </p:spPr>
        </p:sp>
        <p:sp>
          <p:nvSpPr>
            <p:cNvPr name="Freeform 16" id="16"/>
            <p:cNvSpPr/>
            <p:nvPr/>
          </p:nvSpPr>
          <p:spPr>
            <a:xfrm flipH="false" flipV="false" rot="0">
              <a:off x="0" y="0"/>
              <a:ext cx="4441688" cy="3326183"/>
            </a:xfrm>
            <a:custGeom>
              <a:avLst/>
              <a:gdLst/>
              <a:ahLst/>
              <a:cxnLst/>
              <a:rect r="r" b="b" t="t" l="l"/>
              <a:pathLst>
                <a:path h="3326183" w="4441688">
                  <a:moveTo>
                    <a:pt x="25094" y="0"/>
                  </a:moveTo>
                  <a:lnTo>
                    <a:pt x="4416593" y="0"/>
                  </a:lnTo>
                  <a:cubicBezTo>
                    <a:pt x="4430395" y="0"/>
                    <a:pt x="4441688" y="11404"/>
                    <a:pt x="4441688" y="25341"/>
                  </a:cubicBezTo>
                  <a:lnTo>
                    <a:pt x="4441688" y="3300841"/>
                  </a:lnTo>
                  <a:cubicBezTo>
                    <a:pt x="4441688" y="3314779"/>
                    <a:pt x="4430395" y="3326183"/>
                    <a:pt x="4416593" y="3326183"/>
                  </a:cubicBezTo>
                  <a:lnTo>
                    <a:pt x="25094" y="3326183"/>
                  </a:lnTo>
                  <a:cubicBezTo>
                    <a:pt x="11292" y="3326183"/>
                    <a:pt x="0" y="3314779"/>
                    <a:pt x="0" y="3300841"/>
                  </a:cubicBezTo>
                  <a:lnTo>
                    <a:pt x="0" y="25341"/>
                  </a:lnTo>
                  <a:cubicBezTo>
                    <a:pt x="0" y="11404"/>
                    <a:pt x="11292" y="0"/>
                    <a:pt x="25094" y="0"/>
                  </a:cubicBezTo>
                  <a:moveTo>
                    <a:pt x="25094" y="50683"/>
                  </a:moveTo>
                  <a:lnTo>
                    <a:pt x="25094" y="25341"/>
                  </a:lnTo>
                  <a:lnTo>
                    <a:pt x="50189" y="25341"/>
                  </a:lnTo>
                  <a:lnTo>
                    <a:pt x="50189" y="3300841"/>
                  </a:lnTo>
                  <a:lnTo>
                    <a:pt x="25094" y="3300841"/>
                  </a:lnTo>
                  <a:lnTo>
                    <a:pt x="25094" y="3275500"/>
                  </a:lnTo>
                  <a:lnTo>
                    <a:pt x="4416593" y="3275500"/>
                  </a:lnTo>
                  <a:lnTo>
                    <a:pt x="4416593" y="3300841"/>
                  </a:lnTo>
                  <a:lnTo>
                    <a:pt x="4391499" y="3300841"/>
                  </a:lnTo>
                  <a:lnTo>
                    <a:pt x="4391499" y="25341"/>
                  </a:lnTo>
                  <a:lnTo>
                    <a:pt x="4416593" y="25341"/>
                  </a:lnTo>
                  <a:lnTo>
                    <a:pt x="4416593" y="50683"/>
                  </a:lnTo>
                  <a:lnTo>
                    <a:pt x="25094" y="50683"/>
                  </a:lnTo>
                  <a:close/>
                </a:path>
              </a:pathLst>
            </a:custGeom>
            <a:solidFill>
              <a:srgbClr val="000000"/>
            </a:solidFill>
          </p:spPr>
        </p:sp>
      </p:grpSp>
      <p:grpSp>
        <p:nvGrpSpPr>
          <p:cNvPr name="Group 17" id="17"/>
          <p:cNvGrpSpPr/>
          <p:nvPr/>
        </p:nvGrpSpPr>
        <p:grpSpPr>
          <a:xfrm rot="0">
            <a:off x="13886906" y="2641821"/>
            <a:ext cx="3372103" cy="2545831"/>
            <a:chOff x="0" y="0"/>
            <a:chExt cx="4496138" cy="3394441"/>
          </a:xfrm>
        </p:grpSpPr>
        <p:sp>
          <p:nvSpPr>
            <p:cNvPr name="Freeform 18" id="18"/>
            <p:cNvSpPr/>
            <p:nvPr/>
          </p:nvSpPr>
          <p:spPr>
            <a:xfrm flipH="false" flipV="false" rot="0">
              <a:off x="25094" y="25343"/>
              <a:ext cx="4445954" cy="3343696"/>
            </a:xfrm>
            <a:custGeom>
              <a:avLst/>
              <a:gdLst/>
              <a:ahLst/>
              <a:cxnLst/>
              <a:rect r="r" b="b" t="t" l="l"/>
              <a:pathLst>
                <a:path h="3343696" w="4445954">
                  <a:moveTo>
                    <a:pt x="0" y="0"/>
                  </a:moveTo>
                  <a:lnTo>
                    <a:pt x="4445954" y="0"/>
                  </a:lnTo>
                  <a:lnTo>
                    <a:pt x="4445954" y="3343696"/>
                  </a:lnTo>
                  <a:lnTo>
                    <a:pt x="0" y="3343696"/>
                  </a:lnTo>
                  <a:close/>
                </a:path>
              </a:pathLst>
            </a:custGeom>
            <a:solidFill>
              <a:srgbClr val="7FA4A4"/>
            </a:solidFill>
          </p:spPr>
        </p:sp>
        <p:sp>
          <p:nvSpPr>
            <p:cNvPr name="Freeform 19" id="19"/>
            <p:cNvSpPr/>
            <p:nvPr/>
          </p:nvSpPr>
          <p:spPr>
            <a:xfrm flipH="false" flipV="false" rot="0">
              <a:off x="0" y="0"/>
              <a:ext cx="4496142" cy="3394382"/>
            </a:xfrm>
            <a:custGeom>
              <a:avLst/>
              <a:gdLst/>
              <a:ahLst/>
              <a:cxnLst/>
              <a:rect r="r" b="b" t="t" l="l"/>
              <a:pathLst>
                <a:path h="3394382" w="4496142">
                  <a:moveTo>
                    <a:pt x="25094" y="0"/>
                  </a:moveTo>
                  <a:lnTo>
                    <a:pt x="4471048" y="0"/>
                  </a:lnTo>
                  <a:cubicBezTo>
                    <a:pt x="4484850" y="0"/>
                    <a:pt x="4496142" y="11404"/>
                    <a:pt x="4496142" y="25343"/>
                  </a:cubicBezTo>
                  <a:lnTo>
                    <a:pt x="4496142" y="3369039"/>
                  </a:lnTo>
                  <a:cubicBezTo>
                    <a:pt x="4496142" y="3382978"/>
                    <a:pt x="4484850" y="3394382"/>
                    <a:pt x="4471048" y="3394382"/>
                  </a:cubicBezTo>
                  <a:lnTo>
                    <a:pt x="25094" y="3394382"/>
                  </a:lnTo>
                  <a:cubicBezTo>
                    <a:pt x="11292" y="3394382"/>
                    <a:pt x="0" y="3382978"/>
                    <a:pt x="0" y="3369039"/>
                  </a:cubicBezTo>
                  <a:lnTo>
                    <a:pt x="0" y="25343"/>
                  </a:lnTo>
                  <a:cubicBezTo>
                    <a:pt x="0" y="11404"/>
                    <a:pt x="11292" y="0"/>
                    <a:pt x="25094" y="0"/>
                  </a:cubicBezTo>
                  <a:moveTo>
                    <a:pt x="25094" y="50685"/>
                  </a:moveTo>
                  <a:lnTo>
                    <a:pt x="25094" y="25343"/>
                  </a:lnTo>
                  <a:lnTo>
                    <a:pt x="50189" y="25343"/>
                  </a:lnTo>
                  <a:lnTo>
                    <a:pt x="50189" y="3369039"/>
                  </a:lnTo>
                  <a:lnTo>
                    <a:pt x="25094" y="3369039"/>
                  </a:lnTo>
                  <a:lnTo>
                    <a:pt x="25094" y="3343696"/>
                  </a:lnTo>
                  <a:lnTo>
                    <a:pt x="4471048" y="3343696"/>
                  </a:lnTo>
                  <a:lnTo>
                    <a:pt x="4471048" y="3369039"/>
                  </a:lnTo>
                  <a:lnTo>
                    <a:pt x="4445953" y="3369039"/>
                  </a:lnTo>
                  <a:lnTo>
                    <a:pt x="4445953" y="25343"/>
                  </a:lnTo>
                  <a:lnTo>
                    <a:pt x="4471048" y="25343"/>
                  </a:lnTo>
                  <a:lnTo>
                    <a:pt x="4471048" y="50685"/>
                  </a:lnTo>
                  <a:lnTo>
                    <a:pt x="25094" y="50685"/>
                  </a:lnTo>
                  <a:close/>
                </a:path>
              </a:pathLst>
            </a:custGeom>
            <a:solidFill>
              <a:srgbClr val="000000"/>
            </a:solidFill>
          </p:spPr>
        </p:sp>
      </p:grpSp>
      <p:grpSp>
        <p:nvGrpSpPr>
          <p:cNvPr name="Group 20" id="20"/>
          <p:cNvGrpSpPr/>
          <p:nvPr/>
        </p:nvGrpSpPr>
        <p:grpSpPr>
          <a:xfrm rot="0">
            <a:off x="10629928" y="5852772"/>
            <a:ext cx="6878229" cy="3552892"/>
            <a:chOff x="0" y="0"/>
            <a:chExt cx="9170972" cy="4737189"/>
          </a:xfrm>
        </p:grpSpPr>
        <p:sp>
          <p:nvSpPr>
            <p:cNvPr name="Freeform 21" id="21"/>
            <p:cNvSpPr/>
            <p:nvPr/>
          </p:nvSpPr>
          <p:spPr>
            <a:xfrm flipH="false" flipV="false" rot="0">
              <a:off x="26222" y="25400"/>
              <a:ext cx="9118537" cy="4686427"/>
            </a:xfrm>
            <a:custGeom>
              <a:avLst/>
              <a:gdLst/>
              <a:ahLst/>
              <a:cxnLst/>
              <a:rect r="r" b="b" t="t" l="l"/>
              <a:pathLst>
                <a:path h="4686427" w="9118537">
                  <a:moveTo>
                    <a:pt x="0" y="0"/>
                  </a:moveTo>
                  <a:lnTo>
                    <a:pt x="9118537" y="0"/>
                  </a:lnTo>
                  <a:lnTo>
                    <a:pt x="9118537" y="4686427"/>
                  </a:lnTo>
                  <a:lnTo>
                    <a:pt x="0" y="4686427"/>
                  </a:lnTo>
                  <a:close/>
                </a:path>
              </a:pathLst>
            </a:custGeom>
            <a:solidFill>
              <a:srgbClr val="E6E0EC"/>
            </a:solidFill>
          </p:spPr>
        </p:sp>
        <p:sp>
          <p:nvSpPr>
            <p:cNvPr name="Freeform 22" id="22"/>
            <p:cNvSpPr/>
            <p:nvPr/>
          </p:nvSpPr>
          <p:spPr>
            <a:xfrm flipH="false" flipV="false" rot="0">
              <a:off x="0" y="0"/>
              <a:ext cx="9170981" cy="4737227"/>
            </a:xfrm>
            <a:custGeom>
              <a:avLst/>
              <a:gdLst/>
              <a:ahLst/>
              <a:cxnLst/>
              <a:rect r="r" b="b" t="t" l="l"/>
              <a:pathLst>
                <a:path h="4737227" w="9170981">
                  <a:moveTo>
                    <a:pt x="26222" y="0"/>
                  </a:moveTo>
                  <a:lnTo>
                    <a:pt x="9144759" y="0"/>
                  </a:lnTo>
                  <a:cubicBezTo>
                    <a:pt x="9159180" y="0"/>
                    <a:pt x="9170981" y="11430"/>
                    <a:pt x="9170981" y="25400"/>
                  </a:cubicBezTo>
                  <a:lnTo>
                    <a:pt x="9170981" y="4711827"/>
                  </a:lnTo>
                  <a:cubicBezTo>
                    <a:pt x="9170981" y="4725797"/>
                    <a:pt x="9159180" y="4737227"/>
                    <a:pt x="9144759" y="4737227"/>
                  </a:cubicBezTo>
                  <a:lnTo>
                    <a:pt x="26222" y="4737227"/>
                  </a:lnTo>
                  <a:cubicBezTo>
                    <a:pt x="11800" y="4737227"/>
                    <a:pt x="0" y="4725797"/>
                    <a:pt x="0" y="4711827"/>
                  </a:cubicBezTo>
                  <a:lnTo>
                    <a:pt x="0" y="25400"/>
                  </a:lnTo>
                  <a:cubicBezTo>
                    <a:pt x="0" y="11430"/>
                    <a:pt x="11800" y="0"/>
                    <a:pt x="26222" y="0"/>
                  </a:cubicBezTo>
                  <a:moveTo>
                    <a:pt x="26222" y="50800"/>
                  </a:moveTo>
                  <a:lnTo>
                    <a:pt x="26222" y="25400"/>
                  </a:lnTo>
                  <a:lnTo>
                    <a:pt x="52443" y="25400"/>
                  </a:lnTo>
                  <a:lnTo>
                    <a:pt x="52443" y="4711827"/>
                  </a:lnTo>
                  <a:lnTo>
                    <a:pt x="26222" y="4711827"/>
                  </a:lnTo>
                  <a:lnTo>
                    <a:pt x="26222" y="4686427"/>
                  </a:lnTo>
                  <a:lnTo>
                    <a:pt x="9144759" y="4686427"/>
                  </a:lnTo>
                  <a:lnTo>
                    <a:pt x="9144759" y="4711827"/>
                  </a:lnTo>
                  <a:lnTo>
                    <a:pt x="9118537" y="4711827"/>
                  </a:lnTo>
                  <a:lnTo>
                    <a:pt x="9118537" y="25400"/>
                  </a:lnTo>
                  <a:lnTo>
                    <a:pt x="9144759" y="25400"/>
                  </a:lnTo>
                  <a:lnTo>
                    <a:pt x="9144759" y="50800"/>
                  </a:lnTo>
                  <a:lnTo>
                    <a:pt x="26222" y="50800"/>
                  </a:lnTo>
                  <a:close/>
                </a:path>
              </a:pathLst>
            </a:custGeom>
            <a:solidFill>
              <a:srgbClr val="000000"/>
            </a:solidFill>
          </p:spPr>
        </p:sp>
      </p:grpSp>
      <p:grpSp>
        <p:nvGrpSpPr>
          <p:cNvPr name="Group 23" id="23"/>
          <p:cNvGrpSpPr/>
          <p:nvPr/>
        </p:nvGrpSpPr>
        <p:grpSpPr>
          <a:xfrm rot="0">
            <a:off x="10331343" y="5540723"/>
            <a:ext cx="6878229" cy="3552891"/>
            <a:chOff x="0" y="0"/>
            <a:chExt cx="9170972" cy="4737188"/>
          </a:xfrm>
        </p:grpSpPr>
        <p:sp>
          <p:nvSpPr>
            <p:cNvPr name="Freeform 24" id="24"/>
            <p:cNvSpPr/>
            <p:nvPr/>
          </p:nvSpPr>
          <p:spPr>
            <a:xfrm flipH="false" flipV="false" rot="0">
              <a:off x="26222" y="25400"/>
              <a:ext cx="9118537" cy="4686427"/>
            </a:xfrm>
            <a:custGeom>
              <a:avLst/>
              <a:gdLst/>
              <a:ahLst/>
              <a:cxnLst/>
              <a:rect r="r" b="b" t="t" l="l"/>
              <a:pathLst>
                <a:path h="4686427" w="9118537">
                  <a:moveTo>
                    <a:pt x="0" y="0"/>
                  </a:moveTo>
                  <a:lnTo>
                    <a:pt x="9118537" y="0"/>
                  </a:lnTo>
                  <a:lnTo>
                    <a:pt x="9118537" y="4686427"/>
                  </a:lnTo>
                  <a:lnTo>
                    <a:pt x="0" y="4686427"/>
                  </a:lnTo>
                  <a:close/>
                </a:path>
              </a:pathLst>
            </a:custGeom>
            <a:solidFill>
              <a:srgbClr val="7FA4A4"/>
            </a:solidFill>
          </p:spPr>
        </p:sp>
        <p:sp>
          <p:nvSpPr>
            <p:cNvPr name="Freeform 25" id="25"/>
            <p:cNvSpPr/>
            <p:nvPr/>
          </p:nvSpPr>
          <p:spPr>
            <a:xfrm flipH="false" flipV="false" rot="0">
              <a:off x="0" y="0"/>
              <a:ext cx="9170981" cy="4737227"/>
            </a:xfrm>
            <a:custGeom>
              <a:avLst/>
              <a:gdLst/>
              <a:ahLst/>
              <a:cxnLst/>
              <a:rect r="r" b="b" t="t" l="l"/>
              <a:pathLst>
                <a:path h="4737227" w="9170981">
                  <a:moveTo>
                    <a:pt x="26222" y="0"/>
                  </a:moveTo>
                  <a:lnTo>
                    <a:pt x="9144759" y="0"/>
                  </a:lnTo>
                  <a:cubicBezTo>
                    <a:pt x="9159180" y="0"/>
                    <a:pt x="9170981" y="11430"/>
                    <a:pt x="9170981" y="25400"/>
                  </a:cubicBezTo>
                  <a:lnTo>
                    <a:pt x="9170981" y="4711827"/>
                  </a:lnTo>
                  <a:cubicBezTo>
                    <a:pt x="9170981" y="4725797"/>
                    <a:pt x="9159180" y="4737227"/>
                    <a:pt x="9144759" y="4737227"/>
                  </a:cubicBezTo>
                  <a:lnTo>
                    <a:pt x="26222" y="4737227"/>
                  </a:lnTo>
                  <a:cubicBezTo>
                    <a:pt x="11800" y="4737227"/>
                    <a:pt x="0" y="4725797"/>
                    <a:pt x="0" y="4711827"/>
                  </a:cubicBezTo>
                  <a:lnTo>
                    <a:pt x="0" y="25400"/>
                  </a:lnTo>
                  <a:cubicBezTo>
                    <a:pt x="0" y="11430"/>
                    <a:pt x="11800" y="0"/>
                    <a:pt x="26222" y="0"/>
                  </a:cubicBezTo>
                  <a:moveTo>
                    <a:pt x="26222" y="50800"/>
                  </a:moveTo>
                  <a:lnTo>
                    <a:pt x="26222" y="25400"/>
                  </a:lnTo>
                  <a:lnTo>
                    <a:pt x="52443" y="25400"/>
                  </a:lnTo>
                  <a:lnTo>
                    <a:pt x="52443" y="4711827"/>
                  </a:lnTo>
                  <a:lnTo>
                    <a:pt x="26222" y="4711827"/>
                  </a:lnTo>
                  <a:lnTo>
                    <a:pt x="26222" y="4686427"/>
                  </a:lnTo>
                  <a:lnTo>
                    <a:pt x="9144759" y="4686427"/>
                  </a:lnTo>
                  <a:lnTo>
                    <a:pt x="9144759" y="4711827"/>
                  </a:lnTo>
                  <a:lnTo>
                    <a:pt x="9118537" y="4711827"/>
                  </a:lnTo>
                  <a:lnTo>
                    <a:pt x="9118537" y="25400"/>
                  </a:lnTo>
                  <a:lnTo>
                    <a:pt x="9144759" y="25400"/>
                  </a:lnTo>
                  <a:lnTo>
                    <a:pt x="9144759" y="50800"/>
                  </a:lnTo>
                  <a:lnTo>
                    <a:pt x="26222" y="50800"/>
                  </a:lnTo>
                  <a:close/>
                </a:path>
              </a:pathLst>
            </a:custGeom>
            <a:solidFill>
              <a:srgbClr val="000000"/>
            </a:solidFill>
          </p:spPr>
        </p:sp>
      </p:grpSp>
      <p:sp>
        <p:nvSpPr>
          <p:cNvPr name="Freeform 26" id="26"/>
          <p:cNvSpPr/>
          <p:nvPr/>
        </p:nvSpPr>
        <p:spPr>
          <a:xfrm flipH="false" flipV="false" rot="0">
            <a:off x="16533057" y="8775365"/>
            <a:ext cx="1003969" cy="1003969"/>
          </a:xfrm>
          <a:custGeom>
            <a:avLst/>
            <a:gdLst/>
            <a:ahLst/>
            <a:cxnLst/>
            <a:rect r="r" b="b" t="t" l="l"/>
            <a:pathLst>
              <a:path h="1003969" w="1003969">
                <a:moveTo>
                  <a:pt x="0" y="0"/>
                </a:moveTo>
                <a:lnTo>
                  <a:pt x="1003969" y="0"/>
                </a:lnTo>
                <a:lnTo>
                  <a:pt x="1003969" y="1003969"/>
                </a:lnTo>
                <a:lnTo>
                  <a:pt x="0" y="10039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7" id="27"/>
          <p:cNvGrpSpPr/>
          <p:nvPr/>
        </p:nvGrpSpPr>
        <p:grpSpPr>
          <a:xfrm rot="0">
            <a:off x="10398616" y="2953870"/>
            <a:ext cx="3371841" cy="2500422"/>
            <a:chOff x="0" y="0"/>
            <a:chExt cx="4495788" cy="3333896"/>
          </a:xfrm>
        </p:grpSpPr>
        <p:sp>
          <p:nvSpPr>
            <p:cNvPr name="Freeform 28" id="28"/>
            <p:cNvSpPr/>
            <p:nvPr/>
          </p:nvSpPr>
          <p:spPr>
            <a:xfrm flipH="false" flipV="false" rot="0">
              <a:off x="25400" y="25400"/>
              <a:ext cx="4445000" cy="3283077"/>
            </a:xfrm>
            <a:custGeom>
              <a:avLst/>
              <a:gdLst/>
              <a:ahLst/>
              <a:cxnLst/>
              <a:rect r="r" b="b" t="t" l="l"/>
              <a:pathLst>
                <a:path h="3283077" w="4445000">
                  <a:moveTo>
                    <a:pt x="0" y="0"/>
                  </a:moveTo>
                  <a:lnTo>
                    <a:pt x="4445000" y="0"/>
                  </a:lnTo>
                  <a:lnTo>
                    <a:pt x="4445000" y="3283077"/>
                  </a:lnTo>
                  <a:lnTo>
                    <a:pt x="0" y="3283077"/>
                  </a:lnTo>
                  <a:close/>
                </a:path>
              </a:pathLst>
            </a:custGeom>
            <a:solidFill>
              <a:srgbClr val="E6E0EC"/>
            </a:solidFill>
          </p:spPr>
        </p:sp>
        <p:sp>
          <p:nvSpPr>
            <p:cNvPr name="Freeform 29" id="29"/>
            <p:cNvSpPr/>
            <p:nvPr/>
          </p:nvSpPr>
          <p:spPr>
            <a:xfrm flipH="false" flipV="false" rot="0">
              <a:off x="0" y="0"/>
              <a:ext cx="4495800" cy="3333877"/>
            </a:xfrm>
            <a:custGeom>
              <a:avLst/>
              <a:gdLst/>
              <a:ahLst/>
              <a:cxnLst/>
              <a:rect r="r" b="b" t="t" l="l"/>
              <a:pathLst>
                <a:path h="3333877" w="4495800">
                  <a:moveTo>
                    <a:pt x="25400" y="0"/>
                  </a:moveTo>
                  <a:lnTo>
                    <a:pt x="4470400" y="0"/>
                  </a:lnTo>
                  <a:cubicBezTo>
                    <a:pt x="4484370" y="0"/>
                    <a:pt x="4495800" y="11430"/>
                    <a:pt x="4495800" y="25400"/>
                  </a:cubicBezTo>
                  <a:lnTo>
                    <a:pt x="4495800" y="3308477"/>
                  </a:lnTo>
                  <a:cubicBezTo>
                    <a:pt x="4495800" y="3322447"/>
                    <a:pt x="4484370" y="3333877"/>
                    <a:pt x="4470400" y="3333877"/>
                  </a:cubicBezTo>
                  <a:lnTo>
                    <a:pt x="25400" y="3333877"/>
                  </a:lnTo>
                  <a:cubicBezTo>
                    <a:pt x="11430" y="3333877"/>
                    <a:pt x="0" y="3322447"/>
                    <a:pt x="0" y="3308477"/>
                  </a:cubicBezTo>
                  <a:lnTo>
                    <a:pt x="0" y="25400"/>
                  </a:lnTo>
                  <a:cubicBezTo>
                    <a:pt x="0" y="11430"/>
                    <a:pt x="11430" y="0"/>
                    <a:pt x="25400" y="0"/>
                  </a:cubicBezTo>
                  <a:moveTo>
                    <a:pt x="25400" y="50800"/>
                  </a:moveTo>
                  <a:lnTo>
                    <a:pt x="25400" y="25400"/>
                  </a:lnTo>
                  <a:lnTo>
                    <a:pt x="50800" y="25400"/>
                  </a:lnTo>
                  <a:lnTo>
                    <a:pt x="50800" y="3308477"/>
                  </a:lnTo>
                  <a:lnTo>
                    <a:pt x="25400" y="3308477"/>
                  </a:lnTo>
                  <a:lnTo>
                    <a:pt x="25400" y="3283077"/>
                  </a:lnTo>
                  <a:lnTo>
                    <a:pt x="4470400" y="3283077"/>
                  </a:lnTo>
                  <a:lnTo>
                    <a:pt x="4470400" y="3308477"/>
                  </a:lnTo>
                  <a:lnTo>
                    <a:pt x="4445000" y="3308477"/>
                  </a:lnTo>
                  <a:lnTo>
                    <a:pt x="4445000" y="25400"/>
                  </a:lnTo>
                  <a:lnTo>
                    <a:pt x="4470400" y="25400"/>
                  </a:lnTo>
                  <a:lnTo>
                    <a:pt x="4470400" y="50800"/>
                  </a:lnTo>
                  <a:lnTo>
                    <a:pt x="25400" y="50800"/>
                  </a:lnTo>
                  <a:close/>
                </a:path>
              </a:pathLst>
            </a:custGeom>
            <a:solidFill>
              <a:srgbClr val="000000"/>
            </a:solidFill>
          </p:spPr>
        </p:sp>
      </p:grpSp>
      <p:grpSp>
        <p:nvGrpSpPr>
          <p:cNvPr name="Group 30" id="30"/>
          <p:cNvGrpSpPr/>
          <p:nvPr/>
        </p:nvGrpSpPr>
        <p:grpSpPr>
          <a:xfrm rot="0">
            <a:off x="10109384" y="2641821"/>
            <a:ext cx="3413185" cy="2551602"/>
            <a:chOff x="0" y="0"/>
            <a:chExt cx="4550913" cy="3402136"/>
          </a:xfrm>
        </p:grpSpPr>
        <p:sp>
          <p:nvSpPr>
            <p:cNvPr name="Freeform 31" id="31"/>
            <p:cNvSpPr/>
            <p:nvPr/>
          </p:nvSpPr>
          <p:spPr>
            <a:xfrm flipH="false" flipV="false" rot="0">
              <a:off x="25400" y="25400"/>
              <a:ext cx="4500118" cy="3351276"/>
            </a:xfrm>
            <a:custGeom>
              <a:avLst/>
              <a:gdLst/>
              <a:ahLst/>
              <a:cxnLst/>
              <a:rect r="r" b="b" t="t" l="l"/>
              <a:pathLst>
                <a:path h="3351276" w="4500118">
                  <a:moveTo>
                    <a:pt x="0" y="0"/>
                  </a:moveTo>
                  <a:lnTo>
                    <a:pt x="4500118" y="0"/>
                  </a:lnTo>
                  <a:lnTo>
                    <a:pt x="4500118" y="3351276"/>
                  </a:lnTo>
                  <a:lnTo>
                    <a:pt x="0" y="3351276"/>
                  </a:lnTo>
                  <a:close/>
                </a:path>
              </a:pathLst>
            </a:custGeom>
            <a:solidFill>
              <a:srgbClr val="7FA4A4"/>
            </a:solidFill>
          </p:spPr>
        </p:sp>
        <p:sp>
          <p:nvSpPr>
            <p:cNvPr name="Freeform 32" id="32"/>
            <p:cNvSpPr/>
            <p:nvPr/>
          </p:nvSpPr>
          <p:spPr>
            <a:xfrm flipH="false" flipV="false" rot="0">
              <a:off x="0" y="0"/>
              <a:ext cx="4550918" cy="3402076"/>
            </a:xfrm>
            <a:custGeom>
              <a:avLst/>
              <a:gdLst/>
              <a:ahLst/>
              <a:cxnLst/>
              <a:rect r="r" b="b" t="t" l="l"/>
              <a:pathLst>
                <a:path h="3402076" w="4550918">
                  <a:moveTo>
                    <a:pt x="25400" y="0"/>
                  </a:moveTo>
                  <a:lnTo>
                    <a:pt x="4525518" y="0"/>
                  </a:lnTo>
                  <a:cubicBezTo>
                    <a:pt x="4539488" y="0"/>
                    <a:pt x="4550918" y="11430"/>
                    <a:pt x="4550918" y="25400"/>
                  </a:cubicBezTo>
                  <a:lnTo>
                    <a:pt x="4550918" y="3376676"/>
                  </a:lnTo>
                  <a:cubicBezTo>
                    <a:pt x="4550918" y="3390646"/>
                    <a:pt x="4539488" y="3402076"/>
                    <a:pt x="4525518" y="3402076"/>
                  </a:cubicBezTo>
                  <a:lnTo>
                    <a:pt x="25400" y="3402076"/>
                  </a:lnTo>
                  <a:cubicBezTo>
                    <a:pt x="11430" y="3402076"/>
                    <a:pt x="0" y="3390646"/>
                    <a:pt x="0" y="3376676"/>
                  </a:cubicBezTo>
                  <a:lnTo>
                    <a:pt x="0" y="25400"/>
                  </a:lnTo>
                  <a:cubicBezTo>
                    <a:pt x="0" y="11430"/>
                    <a:pt x="11430" y="0"/>
                    <a:pt x="25400" y="0"/>
                  </a:cubicBezTo>
                  <a:moveTo>
                    <a:pt x="25400" y="50800"/>
                  </a:moveTo>
                  <a:lnTo>
                    <a:pt x="25400" y="25400"/>
                  </a:lnTo>
                  <a:lnTo>
                    <a:pt x="50800" y="25400"/>
                  </a:lnTo>
                  <a:lnTo>
                    <a:pt x="50800" y="3376676"/>
                  </a:lnTo>
                  <a:lnTo>
                    <a:pt x="25400" y="3376676"/>
                  </a:lnTo>
                  <a:lnTo>
                    <a:pt x="25400" y="3351276"/>
                  </a:lnTo>
                  <a:lnTo>
                    <a:pt x="4525518" y="3351276"/>
                  </a:lnTo>
                  <a:lnTo>
                    <a:pt x="4525518" y="3376676"/>
                  </a:lnTo>
                  <a:lnTo>
                    <a:pt x="4500118" y="3376676"/>
                  </a:lnTo>
                  <a:lnTo>
                    <a:pt x="4500118" y="25400"/>
                  </a:lnTo>
                  <a:lnTo>
                    <a:pt x="4525518" y="25400"/>
                  </a:lnTo>
                  <a:lnTo>
                    <a:pt x="4525518" y="50800"/>
                  </a:lnTo>
                  <a:lnTo>
                    <a:pt x="25400" y="50800"/>
                  </a:lnTo>
                  <a:close/>
                </a:path>
              </a:pathLst>
            </a:custGeom>
            <a:solidFill>
              <a:srgbClr val="000000"/>
            </a:solidFill>
          </p:spPr>
        </p:sp>
      </p:grpSp>
      <p:sp>
        <p:nvSpPr>
          <p:cNvPr name="Freeform 33" id="3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9555" r="0" b="-9555"/>
            </a:stretch>
          </a:blipFill>
        </p:spPr>
      </p:sp>
      <p:sp>
        <p:nvSpPr>
          <p:cNvPr name="TextBox 34" id="34"/>
          <p:cNvSpPr txBox="true"/>
          <p:nvPr/>
        </p:nvSpPr>
        <p:spPr>
          <a:xfrm rot="0">
            <a:off x="998150" y="5747997"/>
            <a:ext cx="8511159" cy="647700"/>
          </a:xfrm>
          <a:prstGeom prst="rect">
            <a:avLst/>
          </a:prstGeom>
        </p:spPr>
        <p:txBody>
          <a:bodyPr anchor="t" rtlCol="false" tIns="0" lIns="0" bIns="0" rIns="0">
            <a:spAutoFit/>
          </a:bodyPr>
          <a:lstStyle/>
          <a:p>
            <a:pPr algn="l">
              <a:lnSpc>
                <a:spcPts val="5039"/>
              </a:lnSpc>
            </a:pPr>
            <a:r>
              <a:rPr lang="en-US" sz="4199" spc="541">
                <a:solidFill>
                  <a:srgbClr val="000000"/>
                </a:solidFill>
                <a:latin typeface="Hey Gotcha!"/>
                <a:ea typeface="Hey Gotcha!"/>
                <a:cs typeface="Hey Gotcha!"/>
                <a:sym typeface="Hey Gotcha!"/>
              </a:rPr>
              <a:t>Advanced Blood Source Locator</a:t>
            </a:r>
          </a:p>
        </p:txBody>
      </p:sp>
      <p:sp>
        <p:nvSpPr>
          <p:cNvPr name="TextBox 35" id="35"/>
          <p:cNvSpPr txBox="true"/>
          <p:nvPr/>
        </p:nvSpPr>
        <p:spPr>
          <a:xfrm rot="0">
            <a:off x="4478178" y="592636"/>
            <a:ext cx="9590864" cy="1376664"/>
          </a:xfrm>
          <a:prstGeom prst="rect">
            <a:avLst/>
          </a:prstGeom>
        </p:spPr>
        <p:txBody>
          <a:bodyPr anchor="t" rtlCol="false" tIns="0" lIns="0" bIns="0" rIns="0">
            <a:spAutoFit/>
          </a:bodyPr>
          <a:lstStyle/>
          <a:p>
            <a:pPr algn="ctr">
              <a:lnSpc>
                <a:spcPts val="11196"/>
              </a:lnSpc>
            </a:pPr>
            <a:r>
              <a:rPr lang="en-US" sz="7998" spc="26">
                <a:solidFill>
                  <a:srgbClr val="CCC1DA"/>
                </a:solidFill>
                <a:latin typeface="Hey Gotcha!"/>
                <a:ea typeface="Hey Gotcha!"/>
                <a:cs typeface="Hey Gotcha!"/>
                <a:sym typeface="Hey Gotcha!"/>
              </a:rPr>
              <a:t> features</a:t>
            </a:r>
          </a:p>
        </p:txBody>
      </p:sp>
      <p:sp>
        <p:nvSpPr>
          <p:cNvPr name="TextBox 36" id="36"/>
          <p:cNvSpPr txBox="true"/>
          <p:nvPr/>
        </p:nvSpPr>
        <p:spPr>
          <a:xfrm rot="0">
            <a:off x="998150" y="6308475"/>
            <a:ext cx="8783593" cy="3323444"/>
          </a:xfrm>
          <a:prstGeom prst="rect">
            <a:avLst/>
          </a:prstGeom>
        </p:spPr>
        <p:txBody>
          <a:bodyPr anchor="t" rtlCol="false" tIns="0" lIns="0" bIns="0" rIns="0">
            <a:spAutoFit/>
          </a:bodyPr>
          <a:lstStyle/>
          <a:p>
            <a:pPr algn="ctr">
              <a:lnSpc>
                <a:spcPts val="5352"/>
              </a:lnSpc>
              <a:spcBef>
                <a:spcPct val="0"/>
              </a:spcBef>
            </a:pPr>
            <a:r>
              <a:rPr lang="en-US" sz="2973">
                <a:solidFill>
                  <a:srgbClr val="000000"/>
                </a:solidFill>
                <a:latin typeface="Raleway"/>
                <a:ea typeface="Raleway"/>
                <a:cs typeface="Raleway"/>
                <a:sym typeface="Raleway"/>
              </a:rPr>
              <a:t>We ship </a:t>
            </a:r>
            <a:r>
              <a:rPr lang="en-US" sz="2973">
                <a:solidFill>
                  <a:srgbClr val="000000"/>
                </a:solidFill>
                <a:latin typeface="Raleway"/>
                <a:ea typeface="Raleway"/>
                <a:cs typeface="Raleway"/>
                <a:sym typeface="Raleway"/>
              </a:rPr>
              <a:t>our module as a webapp - eliminating the need to download the apk thus offers two aspects - mobile webapp and a website(useful for users in emergent need)</a:t>
            </a:r>
          </a:p>
          <a:p>
            <a:pPr algn="ctr">
              <a:lnSpc>
                <a:spcPts val="5352"/>
              </a:lnSpc>
              <a:spcBef>
                <a:spcPct val="0"/>
              </a:spcBef>
            </a:pPr>
          </a:p>
        </p:txBody>
      </p:sp>
      <p:sp>
        <p:nvSpPr>
          <p:cNvPr name="TextBox 37" id="37"/>
          <p:cNvSpPr txBox="true"/>
          <p:nvPr/>
        </p:nvSpPr>
        <p:spPr>
          <a:xfrm rot="0">
            <a:off x="10398616" y="2466501"/>
            <a:ext cx="2986596" cy="2726922"/>
          </a:xfrm>
          <a:prstGeom prst="rect">
            <a:avLst/>
          </a:prstGeom>
        </p:spPr>
        <p:txBody>
          <a:bodyPr anchor="t" rtlCol="false" tIns="0" lIns="0" bIns="0" rIns="0">
            <a:spAutoFit/>
          </a:bodyPr>
          <a:lstStyle/>
          <a:p>
            <a:pPr algn="ctr">
              <a:lnSpc>
                <a:spcPts val="7359"/>
              </a:lnSpc>
              <a:spcBef>
                <a:spcPct val="0"/>
              </a:spcBef>
            </a:pPr>
            <a:r>
              <a:rPr lang="en-US" sz="4088">
                <a:solidFill>
                  <a:srgbClr val="000000"/>
                </a:solidFill>
                <a:latin typeface="Hey Gotcha!"/>
                <a:ea typeface="Hey Gotcha!"/>
                <a:cs typeface="Hey Gotcha!"/>
                <a:sym typeface="Hey Gotcha!"/>
              </a:rPr>
              <a:t>Secure and Scalable Architecture</a:t>
            </a:r>
          </a:p>
        </p:txBody>
      </p:sp>
      <p:sp>
        <p:nvSpPr>
          <p:cNvPr name="TextBox 38" id="38"/>
          <p:cNvSpPr txBox="true"/>
          <p:nvPr/>
        </p:nvSpPr>
        <p:spPr>
          <a:xfrm rot="0">
            <a:off x="14176901" y="2405400"/>
            <a:ext cx="2813281" cy="2782252"/>
          </a:xfrm>
          <a:prstGeom prst="rect">
            <a:avLst/>
          </a:prstGeom>
        </p:spPr>
        <p:txBody>
          <a:bodyPr anchor="t" rtlCol="false" tIns="0" lIns="0" bIns="0" rIns="0">
            <a:spAutoFit/>
          </a:bodyPr>
          <a:lstStyle/>
          <a:p>
            <a:pPr algn="ctr">
              <a:lnSpc>
                <a:spcPts val="7567"/>
              </a:lnSpc>
              <a:spcBef>
                <a:spcPct val="0"/>
              </a:spcBef>
            </a:pPr>
            <a:r>
              <a:rPr lang="en-US" sz="4204">
                <a:solidFill>
                  <a:srgbClr val="000000"/>
                </a:solidFill>
                <a:latin typeface="Hey Gotcha!"/>
                <a:ea typeface="Hey Gotcha!"/>
                <a:cs typeface="Hey Gotcha!"/>
                <a:sym typeface="Hey Gotcha!"/>
              </a:rPr>
              <a:t>Responsive and Intuitive Design </a:t>
            </a:r>
          </a:p>
        </p:txBody>
      </p:sp>
      <p:sp>
        <p:nvSpPr>
          <p:cNvPr name="TextBox 39" id="39"/>
          <p:cNvSpPr txBox="true"/>
          <p:nvPr/>
        </p:nvSpPr>
        <p:spPr>
          <a:xfrm rot="0">
            <a:off x="-360920" y="2485551"/>
            <a:ext cx="9164840" cy="790392"/>
          </a:xfrm>
          <a:prstGeom prst="rect">
            <a:avLst/>
          </a:prstGeom>
        </p:spPr>
        <p:txBody>
          <a:bodyPr anchor="t" rtlCol="false" tIns="0" lIns="0" bIns="0" rIns="0">
            <a:spAutoFit/>
          </a:bodyPr>
          <a:lstStyle/>
          <a:p>
            <a:pPr algn="ctr">
              <a:lnSpc>
                <a:spcPts val="6754"/>
              </a:lnSpc>
              <a:spcBef>
                <a:spcPct val="0"/>
              </a:spcBef>
            </a:pPr>
            <a:r>
              <a:rPr lang="en-US" sz="3752" spc="409">
                <a:solidFill>
                  <a:srgbClr val="000000"/>
                </a:solidFill>
                <a:latin typeface="Hey Gotcha!"/>
                <a:ea typeface="Hey Gotcha!"/>
                <a:cs typeface="Hey Gotcha!"/>
                <a:sym typeface="Hey Gotcha!"/>
              </a:rPr>
              <a:t>Comprehensive User Profiles</a:t>
            </a:r>
          </a:p>
        </p:txBody>
      </p:sp>
      <p:sp>
        <p:nvSpPr>
          <p:cNvPr name="TextBox 40" id="40"/>
          <p:cNvSpPr txBox="true"/>
          <p:nvPr/>
        </p:nvSpPr>
        <p:spPr>
          <a:xfrm rot="0">
            <a:off x="832744" y="3173234"/>
            <a:ext cx="8311256" cy="1884857"/>
          </a:xfrm>
          <a:prstGeom prst="rect">
            <a:avLst/>
          </a:prstGeom>
        </p:spPr>
        <p:txBody>
          <a:bodyPr anchor="t" rtlCol="false" tIns="0" lIns="0" bIns="0" rIns="0">
            <a:spAutoFit/>
          </a:bodyPr>
          <a:lstStyle/>
          <a:p>
            <a:pPr algn="ctr">
              <a:lnSpc>
                <a:spcPts val="3777"/>
              </a:lnSpc>
            </a:pPr>
            <a:r>
              <a:rPr lang="en-US" sz="2391">
                <a:solidFill>
                  <a:srgbClr val="000000"/>
                </a:solidFill>
                <a:latin typeface="Raleway"/>
                <a:ea typeface="Raleway"/>
                <a:cs typeface="Raleway"/>
                <a:sym typeface="Raleway"/>
              </a:rPr>
              <a:t>View Profile: Access your complete profile, including personal details, blood group, and donation history.</a:t>
            </a:r>
          </a:p>
          <a:p>
            <a:pPr algn="ctr">
              <a:lnSpc>
                <a:spcPts val="3777"/>
              </a:lnSpc>
            </a:pPr>
            <a:r>
              <a:rPr lang="en-US" sz="2391">
                <a:solidFill>
                  <a:srgbClr val="000000"/>
                </a:solidFill>
                <a:latin typeface="Raleway"/>
                <a:ea typeface="Raleway"/>
                <a:cs typeface="Raleway"/>
                <a:sym typeface="Raleway"/>
              </a:rPr>
              <a:t>Edit Profile: Update your information anytime to keep your profile current.</a:t>
            </a:r>
          </a:p>
        </p:txBody>
      </p:sp>
      <p:sp>
        <p:nvSpPr>
          <p:cNvPr name="TextBox 41" id="41"/>
          <p:cNvSpPr txBox="true"/>
          <p:nvPr/>
        </p:nvSpPr>
        <p:spPr>
          <a:xfrm rot="0">
            <a:off x="10161933" y="5557497"/>
            <a:ext cx="6828249" cy="699311"/>
          </a:xfrm>
          <a:prstGeom prst="rect">
            <a:avLst/>
          </a:prstGeom>
        </p:spPr>
        <p:txBody>
          <a:bodyPr anchor="t" rtlCol="false" tIns="0" lIns="0" bIns="0" rIns="0">
            <a:spAutoFit/>
          </a:bodyPr>
          <a:lstStyle/>
          <a:p>
            <a:pPr algn="ctr">
              <a:lnSpc>
                <a:spcPts val="5980"/>
              </a:lnSpc>
              <a:spcBef>
                <a:spcPct val="0"/>
              </a:spcBef>
            </a:pPr>
            <a:r>
              <a:rPr lang="en-US" sz="3322" spc="295">
                <a:solidFill>
                  <a:srgbClr val="000000"/>
                </a:solidFill>
                <a:latin typeface="Hey Gotcha!"/>
                <a:ea typeface="Hey Gotcha!"/>
                <a:cs typeface="Hey Gotcha!"/>
                <a:sym typeface="Hey Gotcha!"/>
              </a:rPr>
              <a:t>Seamless User Authentication</a:t>
            </a:r>
          </a:p>
        </p:txBody>
      </p:sp>
      <p:sp>
        <p:nvSpPr>
          <p:cNvPr name="TextBox 42" id="42"/>
          <p:cNvSpPr txBox="true"/>
          <p:nvPr/>
        </p:nvSpPr>
        <p:spPr>
          <a:xfrm rot="0">
            <a:off x="10331343" y="6055396"/>
            <a:ext cx="6658839" cy="2985718"/>
          </a:xfrm>
          <a:prstGeom prst="rect">
            <a:avLst/>
          </a:prstGeom>
        </p:spPr>
        <p:txBody>
          <a:bodyPr anchor="t" rtlCol="false" tIns="0" lIns="0" bIns="0" rIns="0">
            <a:spAutoFit/>
          </a:bodyPr>
          <a:lstStyle/>
          <a:p>
            <a:pPr algn="ctr">
              <a:lnSpc>
                <a:spcPts val="4812"/>
              </a:lnSpc>
              <a:spcBef>
                <a:spcPct val="0"/>
              </a:spcBef>
            </a:pPr>
            <a:r>
              <a:rPr lang="en-US" sz="2673">
                <a:solidFill>
                  <a:srgbClr val="000000"/>
                </a:solidFill>
                <a:latin typeface="Raleway"/>
                <a:ea typeface="Raleway"/>
                <a:cs typeface="Raleway"/>
                <a:sym typeface="Raleway"/>
              </a:rPr>
              <a:t>Sign Up: Create a personalized account in seconds with just your email and password.</a:t>
            </a:r>
          </a:p>
          <a:p>
            <a:pPr algn="ctr">
              <a:lnSpc>
                <a:spcPts val="4812"/>
              </a:lnSpc>
              <a:spcBef>
                <a:spcPct val="0"/>
              </a:spcBef>
            </a:pPr>
            <a:r>
              <a:rPr lang="en-US" sz="2673">
                <a:solidFill>
                  <a:srgbClr val="000000"/>
                </a:solidFill>
                <a:latin typeface="Raleway"/>
                <a:ea typeface="Raleway"/>
                <a:cs typeface="Raleway"/>
                <a:sym typeface="Raleway"/>
              </a:rPr>
              <a:t>Logout: Log out securely with just one click</a:t>
            </a:r>
          </a:p>
        </p:txBody>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93173" y="2578796"/>
            <a:ext cx="16971835" cy="7200538"/>
            <a:chOff x="0" y="0"/>
            <a:chExt cx="22629113" cy="9600718"/>
          </a:xfrm>
        </p:grpSpPr>
        <p:sp>
          <p:nvSpPr>
            <p:cNvPr name="Freeform 3" id="3"/>
            <p:cNvSpPr/>
            <p:nvPr/>
          </p:nvSpPr>
          <p:spPr>
            <a:xfrm flipH="false" flipV="false" rot="0">
              <a:off x="25334" y="22498"/>
              <a:ext cx="22578406" cy="9555682"/>
            </a:xfrm>
            <a:custGeom>
              <a:avLst/>
              <a:gdLst/>
              <a:ahLst/>
              <a:cxnLst/>
              <a:rect r="r" b="b" t="t" l="l"/>
              <a:pathLst>
                <a:path h="9555682" w="22578406">
                  <a:moveTo>
                    <a:pt x="0" y="0"/>
                  </a:moveTo>
                  <a:lnTo>
                    <a:pt x="22578406" y="0"/>
                  </a:lnTo>
                  <a:lnTo>
                    <a:pt x="22578406" y="9555682"/>
                  </a:lnTo>
                  <a:lnTo>
                    <a:pt x="0" y="9555682"/>
                  </a:lnTo>
                  <a:close/>
                </a:path>
              </a:pathLst>
            </a:custGeom>
            <a:solidFill>
              <a:srgbClr val="E6E0EC"/>
            </a:solidFill>
          </p:spPr>
        </p:sp>
        <p:sp>
          <p:nvSpPr>
            <p:cNvPr name="Freeform 4" id="4"/>
            <p:cNvSpPr/>
            <p:nvPr/>
          </p:nvSpPr>
          <p:spPr>
            <a:xfrm flipH="false" flipV="false" rot="0">
              <a:off x="0" y="0"/>
              <a:ext cx="22629073" cy="9600678"/>
            </a:xfrm>
            <a:custGeom>
              <a:avLst/>
              <a:gdLst/>
              <a:ahLst/>
              <a:cxnLst/>
              <a:rect r="r" b="b" t="t" l="l"/>
              <a:pathLst>
                <a:path h="9600678" w="22629073">
                  <a:moveTo>
                    <a:pt x="25334" y="0"/>
                  </a:moveTo>
                  <a:lnTo>
                    <a:pt x="22603740" y="0"/>
                  </a:lnTo>
                  <a:cubicBezTo>
                    <a:pt x="22617674" y="0"/>
                    <a:pt x="22629073" y="10124"/>
                    <a:pt x="22629073" y="22498"/>
                  </a:cubicBezTo>
                  <a:lnTo>
                    <a:pt x="22629073" y="9578180"/>
                  </a:lnTo>
                  <a:cubicBezTo>
                    <a:pt x="22629073" y="9590554"/>
                    <a:pt x="22617674" y="9600678"/>
                    <a:pt x="22603740" y="9600678"/>
                  </a:cubicBezTo>
                  <a:lnTo>
                    <a:pt x="25334" y="9600678"/>
                  </a:lnTo>
                  <a:cubicBezTo>
                    <a:pt x="11400" y="9600678"/>
                    <a:pt x="0" y="9590554"/>
                    <a:pt x="0" y="9578180"/>
                  </a:cubicBezTo>
                  <a:lnTo>
                    <a:pt x="0" y="22498"/>
                  </a:lnTo>
                  <a:cubicBezTo>
                    <a:pt x="0" y="10124"/>
                    <a:pt x="11400" y="0"/>
                    <a:pt x="25334" y="0"/>
                  </a:cubicBezTo>
                  <a:moveTo>
                    <a:pt x="25334" y="44996"/>
                  </a:moveTo>
                  <a:lnTo>
                    <a:pt x="25334" y="22498"/>
                  </a:lnTo>
                  <a:lnTo>
                    <a:pt x="50668" y="22498"/>
                  </a:lnTo>
                  <a:lnTo>
                    <a:pt x="50668" y="9578180"/>
                  </a:lnTo>
                  <a:lnTo>
                    <a:pt x="25334" y="9578180"/>
                  </a:lnTo>
                  <a:lnTo>
                    <a:pt x="25334" y="9555683"/>
                  </a:lnTo>
                  <a:lnTo>
                    <a:pt x="22603740" y="9555683"/>
                  </a:lnTo>
                  <a:lnTo>
                    <a:pt x="22603740" y="9578180"/>
                  </a:lnTo>
                  <a:lnTo>
                    <a:pt x="22578406" y="9578180"/>
                  </a:lnTo>
                  <a:lnTo>
                    <a:pt x="22578406" y="22498"/>
                  </a:lnTo>
                  <a:lnTo>
                    <a:pt x="22603740" y="22498"/>
                  </a:lnTo>
                  <a:lnTo>
                    <a:pt x="22603740" y="44996"/>
                  </a:lnTo>
                  <a:lnTo>
                    <a:pt x="25334" y="44996"/>
                  </a:lnTo>
                  <a:close/>
                </a:path>
              </a:pathLst>
            </a:custGeom>
            <a:solidFill>
              <a:srgbClr val="000000"/>
            </a:solidFill>
          </p:spPr>
        </p:sp>
      </p:grpSp>
      <p:grpSp>
        <p:nvGrpSpPr>
          <p:cNvPr name="Group 5" id="5"/>
          <p:cNvGrpSpPr/>
          <p:nvPr/>
        </p:nvGrpSpPr>
        <p:grpSpPr>
          <a:xfrm rot="0">
            <a:off x="503942" y="2196565"/>
            <a:ext cx="17016061" cy="7296117"/>
            <a:chOff x="0" y="0"/>
            <a:chExt cx="22688081" cy="9728156"/>
          </a:xfrm>
        </p:grpSpPr>
        <p:sp>
          <p:nvSpPr>
            <p:cNvPr name="Freeform 6" id="6"/>
            <p:cNvSpPr/>
            <p:nvPr/>
          </p:nvSpPr>
          <p:spPr>
            <a:xfrm flipH="false" flipV="false" rot="0">
              <a:off x="25400" y="23019"/>
              <a:ext cx="22637242" cy="9682114"/>
            </a:xfrm>
            <a:custGeom>
              <a:avLst/>
              <a:gdLst/>
              <a:ahLst/>
              <a:cxnLst/>
              <a:rect r="r" b="b" t="t" l="l"/>
              <a:pathLst>
                <a:path h="9682114" w="22637242">
                  <a:moveTo>
                    <a:pt x="0" y="0"/>
                  </a:moveTo>
                  <a:lnTo>
                    <a:pt x="22637242" y="0"/>
                  </a:lnTo>
                  <a:lnTo>
                    <a:pt x="22637242" y="9682113"/>
                  </a:lnTo>
                  <a:lnTo>
                    <a:pt x="0" y="9682113"/>
                  </a:lnTo>
                  <a:close/>
                </a:path>
              </a:pathLst>
            </a:custGeom>
            <a:solidFill>
              <a:srgbClr val="7FA4A4"/>
            </a:solidFill>
          </p:spPr>
        </p:sp>
        <p:sp>
          <p:nvSpPr>
            <p:cNvPr name="Freeform 7" id="7"/>
            <p:cNvSpPr/>
            <p:nvPr/>
          </p:nvSpPr>
          <p:spPr>
            <a:xfrm flipH="false" flipV="false" rot="0">
              <a:off x="0" y="0"/>
              <a:ext cx="22688042" cy="9728150"/>
            </a:xfrm>
            <a:custGeom>
              <a:avLst/>
              <a:gdLst/>
              <a:ahLst/>
              <a:cxnLst/>
              <a:rect r="r" b="b" t="t" l="l"/>
              <a:pathLst>
                <a:path h="9728150" w="22688042">
                  <a:moveTo>
                    <a:pt x="25400" y="0"/>
                  </a:moveTo>
                  <a:lnTo>
                    <a:pt x="22662642" y="0"/>
                  </a:lnTo>
                  <a:cubicBezTo>
                    <a:pt x="22676611" y="0"/>
                    <a:pt x="22688042" y="10358"/>
                    <a:pt x="22688042" y="23019"/>
                  </a:cubicBezTo>
                  <a:lnTo>
                    <a:pt x="22688042" y="9705132"/>
                  </a:lnTo>
                  <a:cubicBezTo>
                    <a:pt x="22688042" y="9717792"/>
                    <a:pt x="22676611" y="9728150"/>
                    <a:pt x="22662642" y="9728150"/>
                  </a:cubicBezTo>
                  <a:lnTo>
                    <a:pt x="25400" y="9728150"/>
                  </a:lnTo>
                  <a:cubicBezTo>
                    <a:pt x="11430" y="9728150"/>
                    <a:pt x="0" y="9717792"/>
                    <a:pt x="0" y="9705132"/>
                  </a:cubicBezTo>
                  <a:lnTo>
                    <a:pt x="0" y="23019"/>
                  </a:lnTo>
                  <a:cubicBezTo>
                    <a:pt x="0" y="10358"/>
                    <a:pt x="11430" y="0"/>
                    <a:pt x="25400" y="0"/>
                  </a:cubicBezTo>
                  <a:moveTo>
                    <a:pt x="25400" y="46037"/>
                  </a:moveTo>
                  <a:lnTo>
                    <a:pt x="25400" y="23019"/>
                  </a:lnTo>
                  <a:lnTo>
                    <a:pt x="50800" y="23019"/>
                  </a:lnTo>
                  <a:lnTo>
                    <a:pt x="50800" y="9705132"/>
                  </a:lnTo>
                  <a:lnTo>
                    <a:pt x="25400" y="9705132"/>
                  </a:lnTo>
                  <a:lnTo>
                    <a:pt x="25400" y="9682114"/>
                  </a:lnTo>
                  <a:lnTo>
                    <a:pt x="22662642" y="9682114"/>
                  </a:lnTo>
                  <a:lnTo>
                    <a:pt x="22662642" y="9705132"/>
                  </a:lnTo>
                  <a:lnTo>
                    <a:pt x="22637242" y="9705132"/>
                  </a:lnTo>
                  <a:lnTo>
                    <a:pt x="22637242" y="23019"/>
                  </a:lnTo>
                  <a:lnTo>
                    <a:pt x="22662642" y="23019"/>
                  </a:lnTo>
                  <a:lnTo>
                    <a:pt x="22662642" y="46037"/>
                  </a:lnTo>
                  <a:lnTo>
                    <a:pt x="25400" y="46037"/>
                  </a:lnTo>
                  <a:close/>
                </a:path>
              </a:pathLst>
            </a:custGeom>
            <a:solidFill>
              <a:srgbClr val="000000"/>
            </a:solidFill>
          </p:spPr>
        </p:sp>
      </p:grpSp>
      <p:sp>
        <p:nvSpPr>
          <p:cNvPr name="Freeform 8" id="8"/>
          <p:cNvSpPr/>
          <p:nvPr/>
        </p:nvSpPr>
        <p:spPr>
          <a:xfrm flipH="false" flipV="false" rot="0">
            <a:off x="16761039" y="8990698"/>
            <a:ext cx="1003969" cy="1003969"/>
          </a:xfrm>
          <a:custGeom>
            <a:avLst/>
            <a:gdLst/>
            <a:ahLst/>
            <a:cxnLst/>
            <a:rect r="r" b="b" t="t" l="l"/>
            <a:pathLst>
              <a:path h="1003969" w="1003969">
                <a:moveTo>
                  <a:pt x="0" y="0"/>
                </a:moveTo>
                <a:lnTo>
                  <a:pt x="1003969" y="0"/>
                </a:lnTo>
                <a:lnTo>
                  <a:pt x="1003969" y="1003969"/>
                </a:lnTo>
                <a:lnTo>
                  <a:pt x="0" y="10039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0" y="43318"/>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14555" r="0" b="-4555"/>
            </a:stretch>
          </a:blipFill>
        </p:spPr>
      </p:sp>
      <p:sp>
        <p:nvSpPr>
          <p:cNvPr name="TextBox 10" id="10"/>
          <p:cNvSpPr txBox="true"/>
          <p:nvPr/>
        </p:nvSpPr>
        <p:spPr>
          <a:xfrm rot="0">
            <a:off x="6412345" y="378971"/>
            <a:ext cx="5733491" cy="1376664"/>
          </a:xfrm>
          <a:prstGeom prst="rect">
            <a:avLst/>
          </a:prstGeom>
        </p:spPr>
        <p:txBody>
          <a:bodyPr anchor="t" rtlCol="false" tIns="0" lIns="0" bIns="0" rIns="0">
            <a:spAutoFit/>
          </a:bodyPr>
          <a:lstStyle/>
          <a:p>
            <a:pPr algn="ctr">
              <a:lnSpc>
                <a:spcPts val="11196"/>
              </a:lnSpc>
            </a:pPr>
            <a:r>
              <a:rPr lang="en-US" sz="7998" spc="26">
                <a:solidFill>
                  <a:srgbClr val="F3EBE8"/>
                </a:solidFill>
                <a:latin typeface="Hey Gotcha!"/>
                <a:ea typeface="Hey Gotcha!"/>
                <a:cs typeface="Hey Gotcha!"/>
                <a:sym typeface="Hey Gotcha!"/>
              </a:rPr>
              <a:t>FUTURE ASPECTS </a:t>
            </a:r>
          </a:p>
        </p:txBody>
      </p:sp>
      <p:sp>
        <p:nvSpPr>
          <p:cNvPr name="TextBox 11" id="11"/>
          <p:cNvSpPr txBox="true"/>
          <p:nvPr/>
        </p:nvSpPr>
        <p:spPr>
          <a:xfrm rot="0">
            <a:off x="729497" y="2550221"/>
            <a:ext cx="16344840" cy="4680185"/>
          </a:xfrm>
          <a:prstGeom prst="rect">
            <a:avLst/>
          </a:prstGeom>
        </p:spPr>
        <p:txBody>
          <a:bodyPr anchor="t" rtlCol="false" tIns="0" lIns="0" bIns="0" rIns="0">
            <a:spAutoFit/>
          </a:bodyPr>
          <a:lstStyle/>
          <a:p>
            <a:pPr algn="l">
              <a:lnSpc>
                <a:spcPts val="5391"/>
              </a:lnSpc>
            </a:pPr>
            <a:r>
              <a:rPr lang="en-US" sz="4313">
                <a:solidFill>
                  <a:srgbClr val="000000"/>
                </a:solidFill>
                <a:latin typeface="Hey Gotcha!"/>
                <a:ea typeface="Hey Gotcha!"/>
                <a:cs typeface="Hey Gotcha!"/>
                <a:sym typeface="Hey Gotcha!"/>
              </a:rPr>
              <a:t>--&gt; Real-Time Notifications </a:t>
            </a:r>
          </a:p>
          <a:p>
            <a:pPr algn="l">
              <a:lnSpc>
                <a:spcPts val="4516"/>
              </a:lnSpc>
            </a:pPr>
            <a:r>
              <a:rPr lang="en-US" sz="3613" b="true">
                <a:solidFill>
                  <a:srgbClr val="000000"/>
                </a:solidFill>
                <a:latin typeface="Raleway Bold"/>
                <a:ea typeface="Raleway Bold"/>
                <a:cs typeface="Raleway Bold"/>
                <a:sym typeface="Raleway Bold"/>
              </a:rPr>
              <a:t>Urgent Blo</a:t>
            </a:r>
            <a:r>
              <a:rPr lang="en-US" b="true" sz="3613">
                <a:solidFill>
                  <a:srgbClr val="000000"/>
                </a:solidFill>
                <a:latin typeface="Raleway Bold"/>
                <a:ea typeface="Raleway Bold"/>
                <a:cs typeface="Raleway Bold"/>
                <a:sym typeface="Raleway Bold"/>
              </a:rPr>
              <a:t>od Requests</a:t>
            </a:r>
            <a:r>
              <a:rPr lang="en-US" sz="3613">
                <a:solidFill>
                  <a:srgbClr val="000000"/>
                </a:solidFill>
                <a:latin typeface="Raleway"/>
                <a:ea typeface="Raleway"/>
                <a:cs typeface="Raleway"/>
                <a:sym typeface="Raleway"/>
              </a:rPr>
              <a:t>: Get instant notifications about urgent blood needs in your area.</a:t>
            </a:r>
          </a:p>
          <a:p>
            <a:pPr algn="l">
              <a:lnSpc>
                <a:spcPts val="4516"/>
              </a:lnSpc>
            </a:pPr>
            <a:r>
              <a:rPr lang="en-US" b="true" sz="3613">
                <a:solidFill>
                  <a:srgbClr val="000000"/>
                </a:solidFill>
                <a:latin typeface="Raleway Bold"/>
                <a:ea typeface="Raleway Bold"/>
                <a:cs typeface="Raleway Bold"/>
                <a:sym typeface="Raleway Bold"/>
              </a:rPr>
              <a:t>Donation Reminders</a:t>
            </a:r>
            <a:r>
              <a:rPr lang="en-US" sz="3613">
                <a:solidFill>
                  <a:srgbClr val="000000"/>
                </a:solidFill>
                <a:latin typeface="Raleway"/>
                <a:ea typeface="Raleway"/>
                <a:cs typeface="Raleway"/>
                <a:sym typeface="Raleway"/>
              </a:rPr>
              <a:t>: Never miss a donation opportunity with timely reminders. </a:t>
            </a:r>
          </a:p>
          <a:p>
            <a:pPr algn="l">
              <a:lnSpc>
                <a:spcPts val="4516"/>
              </a:lnSpc>
            </a:pPr>
            <a:r>
              <a:rPr lang="en-US" sz="3613">
                <a:solidFill>
                  <a:srgbClr val="000000"/>
                </a:solidFill>
                <a:latin typeface="Raleway"/>
                <a:ea typeface="Raleway"/>
                <a:cs typeface="Raleway"/>
                <a:sym typeface="Raleway"/>
              </a:rPr>
              <a:t>{ We shall be doing this using FCM - Firebase Cloud Messaging as can be used on mobile as well as web}</a:t>
            </a:r>
          </a:p>
          <a:p>
            <a:pPr algn="l">
              <a:lnSpc>
                <a:spcPts val="4516"/>
              </a:lnSpc>
            </a:pPr>
          </a:p>
        </p:txBody>
      </p:sp>
      <p:sp>
        <p:nvSpPr>
          <p:cNvPr name="TextBox 12" id="12"/>
          <p:cNvSpPr txBox="true"/>
          <p:nvPr/>
        </p:nvSpPr>
        <p:spPr>
          <a:xfrm rot="0">
            <a:off x="729497" y="6576185"/>
            <a:ext cx="16564952" cy="3418481"/>
          </a:xfrm>
          <a:prstGeom prst="rect">
            <a:avLst/>
          </a:prstGeom>
        </p:spPr>
        <p:txBody>
          <a:bodyPr anchor="t" rtlCol="false" tIns="0" lIns="0" bIns="0" rIns="0">
            <a:spAutoFit/>
          </a:bodyPr>
          <a:lstStyle/>
          <a:p>
            <a:pPr algn="l">
              <a:lnSpc>
                <a:spcPts val="7943"/>
              </a:lnSpc>
            </a:pPr>
            <a:r>
              <a:rPr lang="en-US" sz="4413">
                <a:solidFill>
                  <a:srgbClr val="000000"/>
                </a:solidFill>
                <a:latin typeface="Hey Gotcha!"/>
                <a:ea typeface="Hey Gotcha!"/>
                <a:cs typeface="Hey Gotcha!"/>
                <a:sym typeface="Hey Gotcha!"/>
              </a:rPr>
              <a:t>--&gt; Donation HistorY</a:t>
            </a:r>
          </a:p>
          <a:p>
            <a:pPr algn="l">
              <a:lnSpc>
                <a:spcPts val="6503"/>
              </a:lnSpc>
            </a:pPr>
            <a:r>
              <a:rPr lang="en-US" sz="3613">
                <a:solidFill>
                  <a:srgbClr val="000000"/>
                </a:solidFill>
                <a:latin typeface="Raleway"/>
                <a:ea typeface="Raleway"/>
                <a:cs typeface="Raleway"/>
                <a:sym typeface="Raleway"/>
              </a:rPr>
              <a:t>We shall also add a donation history tracker on basis of which we shall reward the users for donation which in return will encourage blood donation</a:t>
            </a:r>
          </a:p>
          <a:p>
            <a:pPr algn="l">
              <a:lnSpc>
                <a:spcPts val="6503"/>
              </a:lnSpc>
              <a:spcBef>
                <a:spcPct val="0"/>
              </a:spcBef>
            </a:pP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3" t="-8772" r="0" b="-10485"/>
            </a:stretch>
          </a:blipFill>
        </p:spPr>
      </p:sp>
      <p:sp>
        <p:nvSpPr>
          <p:cNvPr name="Freeform 3" id="3"/>
          <p:cNvSpPr/>
          <p:nvPr/>
        </p:nvSpPr>
        <p:spPr>
          <a:xfrm flipH="false" flipV="false" rot="0">
            <a:off x="11213498" y="1239562"/>
            <a:ext cx="6045802" cy="5958590"/>
          </a:xfrm>
          <a:custGeom>
            <a:avLst/>
            <a:gdLst/>
            <a:ahLst/>
            <a:cxnLst/>
            <a:rect r="r" b="b" t="t" l="l"/>
            <a:pathLst>
              <a:path h="5958590" w="6045802">
                <a:moveTo>
                  <a:pt x="0" y="0"/>
                </a:moveTo>
                <a:lnTo>
                  <a:pt x="6045802" y="0"/>
                </a:lnTo>
                <a:lnTo>
                  <a:pt x="6045802" y="5958590"/>
                </a:lnTo>
                <a:lnTo>
                  <a:pt x="0" y="5958590"/>
                </a:lnTo>
                <a:lnTo>
                  <a:pt x="0" y="0"/>
                </a:lnTo>
                <a:close/>
              </a:path>
            </a:pathLst>
          </a:custGeom>
          <a:blipFill>
            <a:blip r:embed="rId3">
              <a:extLst>
                <a:ext uri="{96DAC541-7B7A-43D3-8B79-37D633B846F1}">
                  <asvg:svgBlip xmlns:asvg="http://schemas.microsoft.com/office/drawing/2016/SVG/main" r:embed="rId4"/>
                </a:ext>
              </a:extLst>
            </a:blip>
            <a:stretch>
              <a:fillRect l="0" t="-24386" r="-845" b="-1752"/>
            </a:stretch>
          </a:blipFill>
        </p:spPr>
      </p:sp>
      <p:sp>
        <p:nvSpPr>
          <p:cNvPr name="Freeform 4" id="4"/>
          <p:cNvSpPr/>
          <p:nvPr/>
        </p:nvSpPr>
        <p:spPr>
          <a:xfrm flipH="false" flipV="false" rot="0">
            <a:off x="11359999" y="7198152"/>
            <a:ext cx="5937231" cy="2737357"/>
          </a:xfrm>
          <a:custGeom>
            <a:avLst/>
            <a:gdLst/>
            <a:ahLst/>
            <a:cxnLst/>
            <a:rect r="r" b="b" t="t" l="l"/>
            <a:pathLst>
              <a:path h="2737357" w="5937231">
                <a:moveTo>
                  <a:pt x="0" y="0"/>
                </a:moveTo>
                <a:lnTo>
                  <a:pt x="5937231" y="0"/>
                </a:lnTo>
                <a:lnTo>
                  <a:pt x="5937231" y="2737358"/>
                </a:lnTo>
                <a:lnTo>
                  <a:pt x="0" y="27373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56299" y="1257341"/>
            <a:ext cx="11203700" cy="8716547"/>
          </a:xfrm>
          <a:custGeom>
            <a:avLst/>
            <a:gdLst/>
            <a:ahLst/>
            <a:cxnLst/>
            <a:rect r="r" b="b" t="t" l="l"/>
            <a:pathLst>
              <a:path h="8716547" w="11203700">
                <a:moveTo>
                  <a:pt x="0" y="0"/>
                </a:moveTo>
                <a:lnTo>
                  <a:pt x="11203700" y="0"/>
                </a:lnTo>
                <a:lnTo>
                  <a:pt x="11203700" y="8716547"/>
                </a:lnTo>
                <a:lnTo>
                  <a:pt x="0" y="871654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407300" y="2021088"/>
            <a:ext cx="10654400" cy="1001512"/>
            <a:chOff x="0" y="0"/>
            <a:chExt cx="14205867" cy="1335349"/>
          </a:xfrm>
        </p:grpSpPr>
        <p:sp>
          <p:nvSpPr>
            <p:cNvPr name="Freeform 7" id="7"/>
            <p:cNvSpPr/>
            <p:nvPr/>
          </p:nvSpPr>
          <p:spPr>
            <a:xfrm flipH="false" flipV="false" rot="0">
              <a:off x="17073" y="16891"/>
              <a:ext cx="14171636" cy="1301496"/>
            </a:xfrm>
            <a:custGeom>
              <a:avLst/>
              <a:gdLst/>
              <a:ahLst/>
              <a:cxnLst/>
              <a:rect r="r" b="b" t="t" l="l"/>
              <a:pathLst>
                <a:path h="1301496" w="14171636">
                  <a:moveTo>
                    <a:pt x="0" y="216916"/>
                  </a:moveTo>
                  <a:cubicBezTo>
                    <a:pt x="0" y="97155"/>
                    <a:pt x="100511" y="0"/>
                    <a:pt x="224384" y="0"/>
                  </a:cubicBezTo>
                  <a:lnTo>
                    <a:pt x="13947251" y="0"/>
                  </a:lnTo>
                  <a:cubicBezTo>
                    <a:pt x="14071253" y="0"/>
                    <a:pt x="14171636" y="97155"/>
                    <a:pt x="14171636" y="216916"/>
                  </a:cubicBezTo>
                  <a:lnTo>
                    <a:pt x="14171636" y="1084580"/>
                  </a:lnTo>
                  <a:cubicBezTo>
                    <a:pt x="14171636" y="1204341"/>
                    <a:pt x="14071126" y="1301496"/>
                    <a:pt x="13947251" y="1301496"/>
                  </a:cubicBezTo>
                  <a:lnTo>
                    <a:pt x="224512" y="1301496"/>
                  </a:lnTo>
                  <a:cubicBezTo>
                    <a:pt x="100511" y="1301496"/>
                    <a:pt x="128" y="1204341"/>
                    <a:pt x="128" y="1084580"/>
                  </a:cubicBezTo>
                  <a:close/>
                </a:path>
              </a:pathLst>
            </a:custGeom>
            <a:solidFill>
              <a:srgbClr val="F3B2B2"/>
            </a:solidFill>
          </p:spPr>
        </p:sp>
        <p:sp>
          <p:nvSpPr>
            <p:cNvPr name="Freeform 8" id="8"/>
            <p:cNvSpPr/>
            <p:nvPr/>
          </p:nvSpPr>
          <p:spPr>
            <a:xfrm flipH="false" flipV="false" rot="0">
              <a:off x="0" y="0"/>
              <a:ext cx="14205908" cy="1335405"/>
            </a:xfrm>
            <a:custGeom>
              <a:avLst/>
              <a:gdLst/>
              <a:ahLst/>
              <a:cxnLst/>
              <a:rect r="r" b="b" t="t" l="l"/>
              <a:pathLst>
                <a:path h="1335405" w="14205908">
                  <a:moveTo>
                    <a:pt x="0" y="233807"/>
                  </a:moveTo>
                  <a:cubicBezTo>
                    <a:pt x="0" y="104267"/>
                    <a:pt x="108469" y="0"/>
                    <a:pt x="241585" y="0"/>
                  </a:cubicBezTo>
                  <a:lnTo>
                    <a:pt x="13964324" y="0"/>
                  </a:lnTo>
                  <a:lnTo>
                    <a:pt x="13964324" y="16891"/>
                  </a:lnTo>
                  <a:lnTo>
                    <a:pt x="13964324" y="0"/>
                  </a:lnTo>
                  <a:cubicBezTo>
                    <a:pt x="14097312" y="0"/>
                    <a:pt x="14205908" y="104267"/>
                    <a:pt x="14205908" y="233807"/>
                  </a:cubicBezTo>
                  <a:lnTo>
                    <a:pt x="14188836" y="233807"/>
                  </a:lnTo>
                  <a:lnTo>
                    <a:pt x="14205908" y="233807"/>
                  </a:lnTo>
                  <a:lnTo>
                    <a:pt x="14205908" y="1101471"/>
                  </a:lnTo>
                  <a:lnTo>
                    <a:pt x="14188836" y="1101471"/>
                  </a:lnTo>
                  <a:lnTo>
                    <a:pt x="14205908" y="1101471"/>
                  </a:lnTo>
                  <a:cubicBezTo>
                    <a:pt x="14205908" y="1231011"/>
                    <a:pt x="14097440" y="1335278"/>
                    <a:pt x="13964324" y="1335278"/>
                  </a:cubicBezTo>
                  <a:lnTo>
                    <a:pt x="13964324" y="1318387"/>
                  </a:lnTo>
                  <a:lnTo>
                    <a:pt x="13964324" y="1335278"/>
                  </a:lnTo>
                  <a:lnTo>
                    <a:pt x="241585" y="1335278"/>
                  </a:lnTo>
                  <a:lnTo>
                    <a:pt x="241585" y="1318387"/>
                  </a:lnTo>
                  <a:lnTo>
                    <a:pt x="241585" y="1335278"/>
                  </a:lnTo>
                  <a:cubicBezTo>
                    <a:pt x="108469" y="1335405"/>
                    <a:pt x="0" y="1231011"/>
                    <a:pt x="0" y="1101471"/>
                  </a:cubicBezTo>
                  <a:lnTo>
                    <a:pt x="0" y="233807"/>
                  </a:lnTo>
                  <a:lnTo>
                    <a:pt x="17073" y="233807"/>
                  </a:lnTo>
                  <a:lnTo>
                    <a:pt x="0" y="233807"/>
                  </a:lnTo>
                  <a:moveTo>
                    <a:pt x="34274" y="233807"/>
                  </a:moveTo>
                  <a:lnTo>
                    <a:pt x="34274" y="1101471"/>
                  </a:lnTo>
                  <a:lnTo>
                    <a:pt x="17073" y="1101471"/>
                  </a:lnTo>
                  <a:lnTo>
                    <a:pt x="34274" y="1101471"/>
                  </a:lnTo>
                  <a:cubicBezTo>
                    <a:pt x="34274" y="1211580"/>
                    <a:pt x="126698" y="1301496"/>
                    <a:pt x="241585" y="1301496"/>
                  </a:cubicBezTo>
                  <a:lnTo>
                    <a:pt x="13964324" y="1301496"/>
                  </a:lnTo>
                  <a:cubicBezTo>
                    <a:pt x="14079212" y="1301496"/>
                    <a:pt x="14171636" y="1211580"/>
                    <a:pt x="14171636" y="1101471"/>
                  </a:cubicBezTo>
                  <a:lnTo>
                    <a:pt x="14171636" y="233807"/>
                  </a:lnTo>
                  <a:cubicBezTo>
                    <a:pt x="14171636" y="123698"/>
                    <a:pt x="14079212" y="33782"/>
                    <a:pt x="13964324" y="33782"/>
                  </a:cubicBezTo>
                  <a:lnTo>
                    <a:pt x="241585" y="33782"/>
                  </a:lnTo>
                  <a:lnTo>
                    <a:pt x="241585" y="16891"/>
                  </a:lnTo>
                  <a:lnTo>
                    <a:pt x="241585" y="33909"/>
                  </a:lnTo>
                  <a:cubicBezTo>
                    <a:pt x="126698" y="33909"/>
                    <a:pt x="34274" y="123825"/>
                    <a:pt x="34274" y="233807"/>
                  </a:cubicBezTo>
                  <a:close/>
                </a:path>
              </a:pathLst>
            </a:custGeom>
            <a:solidFill>
              <a:srgbClr val="000000"/>
            </a:solidFill>
          </p:spPr>
        </p:sp>
        <p:sp>
          <p:nvSpPr>
            <p:cNvPr name="TextBox 9" id="9"/>
            <p:cNvSpPr txBox="true"/>
            <p:nvPr/>
          </p:nvSpPr>
          <p:spPr>
            <a:xfrm>
              <a:off x="0" y="-9525"/>
              <a:ext cx="14205867" cy="1344874"/>
            </a:xfrm>
            <a:prstGeom prst="rect">
              <a:avLst/>
            </a:prstGeom>
          </p:spPr>
          <p:txBody>
            <a:bodyPr anchor="ctr" rtlCol="false" tIns="50800" lIns="50800" bIns="50800" rIns="50800"/>
            <a:lstStyle/>
            <a:p>
              <a:pPr algn="ctr">
                <a:lnSpc>
                  <a:spcPts val="3240"/>
                </a:lnSpc>
              </a:pPr>
              <a:r>
                <a:rPr lang="en-US" sz="2700" spc="25">
                  <a:solidFill>
                    <a:srgbClr val="1A3C5C"/>
                  </a:solidFill>
                  <a:latin typeface="Hey Gotcha!"/>
                  <a:ea typeface="Hey Gotcha!"/>
                  <a:cs typeface="Hey Gotcha!"/>
                  <a:sym typeface="Hey Gotcha!"/>
                </a:rPr>
                <a:t>The user will sign-up/login and enter the dashboard</a:t>
              </a:r>
            </a:p>
          </p:txBody>
        </p:sp>
      </p:grpSp>
      <p:grpSp>
        <p:nvGrpSpPr>
          <p:cNvPr name="Group 10" id="10"/>
          <p:cNvGrpSpPr/>
          <p:nvPr/>
        </p:nvGrpSpPr>
        <p:grpSpPr>
          <a:xfrm rot="0">
            <a:off x="375748" y="3608026"/>
            <a:ext cx="10540999" cy="1001512"/>
            <a:chOff x="0" y="0"/>
            <a:chExt cx="14054665" cy="1335349"/>
          </a:xfrm>
        </p:grpSpPr>
        <p:sp>
          <p:nvSpPr>
            <p:cNvPr name="Freeform 11" id="11"/>
            <p:cNvSpPr/>
            <p:nvPr/>
          </p:nvSpPr>
          <p:spPr>
            <a:xfrm flipH="false" flipV="false" rot="0">
              <a:off x="16891" y="16891"/>
              <a:ext cx="14020798" cy="1301496"/>
            </a:xfrm>
            <a:custGeom>
              <a:avLst/>
              <a:gdLst/>
              <a:ahLst/>
              <a:cxnLst/>
              <a:rect r="r" b="b" t="t" l="l"/>
              <a:pathLst>
                <a:path h="1301496" w="14020798">
                  <a:moveTo>
                    <a:pt x="0" y="216916"/>
                  </a:moveTo>
                  <a:cubicBezTo>
                    <a:pt x="0" y="97155"/>
                    <a:pt x="99441" y="0"/>
                    <a:pt x="221996" y="0"/>
                  </a:cubicBezTo>
                  <a:lnTo>
                    <a:pt x="13798802" y="0"/>
                  </a:lnTo>
                  <a:cubicBezTo>
                    <a:pt x="13921485" y="0"/>
                    <a:pt x="14020798" y="97155"/>
                    <a:pt x="14020798" y="216916"/>
                  </a:cubicBezTo>
                  <a:lnTo>
                    <a:pt x="14020798" y="1084580"/>
                  </a:lnTo>
                  <a:cubicBezTo>
                    <a:pt x="14020798" y="1204341"/>
                    <a:pt x="13921357" y="1301496"/>
                    <a:pt x="13798802" y="1301496"/>
                  </a:cubicBezTo>
                  <a:lnTo>
                    <a:pt x="222123" y="1301496"/>
                  </a:lnTo>
                  <a:cubicBezTo>
                    <a:pt x="99441" y="1301496"/>
                    <a:pt x="127" y="1204341"/>
                    <a:pt x="127" y="1084580"/>
                  </a:cubicBezTo>
                  <a:close/>
                </a:path>
              </a:pathLst>
            </a:custGeom>
            <a:solidFill>
              <a:srgbClr val="F3B2B2"/>
            </a:solidFill>
          </p:spPr>
        </p:sp>
        <p:sp>
          <p:nvSpPr>
            <p:cNvPr name="Freeform 12" id="12"/>
            <p:cNvSpPr/>
            <p:nvPr/>
          </p:nvSpPr>
          <p:spPr>
            <a:xfrm flipH="false" flipV="false" rot="0">
              <a:off x="0" y="0"/>
              <a:ext cx="14054706" cy="1335405"/>
            </a:xfrm>
            <a:custGeom>
              <a:avLst/>
              <a:gdLst/>
              <a:ahLst/>
              <a:cxnLst/>
              <a:rect r="r" b="b" t="t" l="l"/>
              <a:pathLst>
                <a:path h="1335405" w="14054706">
                  <a:moveTo>
                    <a:pt x="0" y="233807"/>
                  </a:moveTo>
                  <a:cubicBezTo>
                    <a:pt x="0" y="104267"/>
                    <a:pt x="107315" y="0"/>
                    <a:pt x="239014" y="0"/>
                  </a:cubicBezTo>
                  <a:lnTo>
                    <a:pt x="13815693" y="0"/>
                  </a:lnTo>
                  <a:lnTo>
                    <a:pt x="13815693" y="16891"/>
                  </a:lnTo>
                  <a:lnTo>
                    <a:pt x="13815693" y="0"/>
                  </a:lnTo>
                  <a:cubicBezTo>
                    <a:pt x="13947265" y="0"/>
                    <a:pt x="14054706" y="104267"/>
                    <a:pt x="14054706" y="233807"/>
                  </a:cubicBezTo>
                  <a:lnTo>
                    <a:pt x="14037816" y="233807"/>
                  </a:lnTo>
                  <a:lnTo>
                    <a:pt x="14054706" y="233807"/>
                  </a:lnTo>
                  <a:lnTo>
                    <a:pt x="14054706" y="1101471"/>
                  </a:lnTo>
                  <a:lnTo>
                    <a:pt x="14037816" y="1101471"/>
                  </a:lnTo>
                  <a:lnTo>
                    <a:pt x="14054706" y="1101471"/>
                  </a:lnTo>
                  <a:cubicBezTo>
                    <a:pt x="14054706" y="1231011"/>
                    <a:pt x="13947392" y="1335278"/>
                    <a:pt x="13815693" y="1335278"/>
                  </a:cubicBezTo>
                  <a:lnTo>
                    <a:pt x="13815693" y="1318387"/>
                  </a:lnTo>
                  <a:lnTo>
                    <a:pt x="13815693" y="1335278"/>
                  </a:lnTo>
                  <a:lnTo>
                    <a:pt x="239014" y="1335278"/>
                  </a:lnTo>
                  <a:lnTo>
                    <a:pt x="239014" y="1318387"/>
                  </a:lnTo>
                  <a:lnTo>
                    <a:pt x="239014" y="1335278"/>
                  </a:lnTo>
                  <a:cubicBezTo>
                    <a:pt x="107315" y="1335405"/>
                    <a:pt x="0" y="1231011"/>
                    <a:pt x="0" y="1101471"/>
                  </a:cubicBezTo>
                  <a:lnTo>
                    <a:pt x="0" y="233807"/>
                  </a:lnTo>
                  <a:lnTo>
                    <a:pt x="16891" y="233807"/>
                  </a:lnTo>
                  <a:lnTo>
                    <a:pt x="0" y="233807"/>
                  </a:lnTo>
                  <a:moveTo>
                    <a:pt x="33909" y="233807"/>
                  </a:moveTo>
                  <a:lnTo>
                    <a:pt x="33909" y="1101471"/>
                  </a:lnTo>
                  <a:lnTo>
                    <a:pt x="16891" y="1101471"/>
                  </a:lnTo>
                  <a:lnTo>
                    <a:pt x="33909" y="1101471"/>
                  </a:lnTo>
                  <a:cubicBezTo>
                    <a:pt x="33909" y="1211580"/>
                    <a:pt x="125349" y="1301496"/>
                    <a:pt x="239014" y="1301496"/>
                  </a:cubicBezTo>
                  <a:lnTo>
                    <a:pt x="13815693" y="1301496"/>
                  </a:lnTo>
                  <a:cubicBezTo>
                    <a:pt x="13929358" y="1301496"/>
                    <a:pt x="14020798" y="1211580"/>
                    <a:pt x="14020798" y="1101471"/>
                  </a:cubicBezTo>
                  <a:lnTo>
                    <a:pt x="14020798" y="233807"/>
                  </a:lnTo>
                  <a:cubicBezTo>
                    <a:pt x="14020798" y="123698"/>
                    <a:pt x="13929358" y="33782"/>
                    <a:pt x="13815693" y="33782"/>
                  </a:cubicBezTo>
                  <a:lnTo>
                    <a:pt x="239014" y="33782"/>
                  </a:lnTo>
                  <a:lnTo>
                    <a:pt x="239014" y="16891"/>
                  </a:lnTo>
                  <a:lnTo>
                    <a:pt x="239014" y="33909"/>
                  </a:lnTo>
                  <a:cubicBezTo>
                    <a:pt x="125349" y="33909"/>
                    <a:pt x="33909" y="123825"/>
                    <a:pt x="33909" y="233807"/>
                  </a:cubicBezTo>
                  <a:close/>
                </a:path>
              </a:pathLst>
            </a:custGeom>
            <a:solidFill>
              <a:srgbClr val="240202"/>
            </a:solidFill>
          </p:spPr>
        </p:sp>
        <p:sp>
          <p:nvSpPr>
            <p:cNvPr name="TextBox 13" id="13"/>
            <p:cNvSpPr txBox="true"/>
            <p:nvPr/>
          </p:nvSpPr>
          <p:spPr>
            <a:xfrm>
              <a:off x="0" y="-9525"/>
              <a:ext cx="14054665" cy="1344874"/>
            </a:xfrm>
            <a:prstGeom prst="rect">
              <a:avLst/>
            </a:prstGeom>
          </p:spPr>
          <p:txBody>
            <a:bodyPr anchor="ctr" rtlCol="false" tIns="50800" lIns="50800" bIns="50800" rIns="50800"/>
            <a:lstStyle/>
            <a:p>
              <a:pPr algn="ctr">
                <a:lnSpc>
                  <a:spcPts val="3240"/>
                </a:lnSpc>
              </a:pPr>
              <a:r>
                <a:rPr lang="en-US" sz="2700" spc="25">
                  <a:solidFill>
                    <a:srgbClr val="1A3C5C"/>
                  </a:solidFill>
                  <a:latin typeface="Hey Gotcha!"/>
                  <a:ea typeface="Hey Gotcha!"/>
                  <a:cs typeface="Hey Gotcha!"/>
                  <a:sym typeface="Hey Gotcha!"/>
                </a:rPr>
                <a:t>on the profile page of his/her dashboard enter their details along with blood type</a:t>
              </a:r>
            </a:p>
          </p:txBody>
        </p:sp>
      </p:grpSp>
      <p:grpSp>
        <p:nvGrpSpPr>
          <p:cNvPr name="Group 14" id="14"/>
          <p:cNvGrpSpPr/>
          <p:nvPr/>
        </p:nvGrpSpPr>
        <p:grpSpPr>
          <a:xfrm rot="0">
            <a:off x="510574" y="5330259"/>
            <a:ext cx="10540999" cy="1078976"/>
            <a:chOff x="0" y="0"/>
            <a:chExt cx="14054665" cy="1438635"/>
          </a:xfrm>
        </p:grpSpPr>
        <p:sp>
          <p:nvSpPr>
            <p:cNvPr name="Freeform 15" id="15"/>
            <p:cNvSpPr/>
            <p:nvPr/>
          </p:nvSpPr>
          <p:spPr>
            <a:xfrm flipH="false" flipV="false" rot="0">
              <a:off x="16891" y="16891"/>
              <a:ext cx="14020798" cy="1404874"/>
            </a:xfrm>
            <a:custGeom>
              <a:avLst/>
              <a:gdLst/>
              <a:ahLst/>
              <a:cxnLst/>
              <a:rect r="r" b="b" t="t" l="l"/>
              <a:pathLst>
                <a:path h="1404874" w="14020798">
                  <a:moveTo>
                    <a:pt x="0" y="234188"/>
                  </a:moveTo>
                  <a:cubicBezTo>
                    <a:pt x="0" y="104902"/>
                    <a:pt x="107188" y="0"/>
                    <a:pt x="239268" y="0"/>
                  </a:cubicBezTo>
                  <a:lnTo>
                    <a:pt x="13781657" y="0"/>
                  </a:lnTo>
                  <a:cubicBezTo>
                    <a:pt x="13913738" y="0"/>
                    <a:pt x="14020798" y="104775"/>
                    <a:pt x="14020798" y="234188"/>
                  </a:cubicBezTo>
                  <a:lnTo>
                    <a:pt x="14020798" y="1170686"/>
                  </a:lnTo>
                  <a:cubicBezTo>
                    <a:pt x="14020798" y="1299972"/>
                    <a:pt x="13913738" y="1404874"/>
                    <a:pt x="13781657" y="1404874"/>
                  </a:cubicBezTo>
                  <a:lnTo>
                    <a:pt x="239268" y="1404874"/>
                  </a:lnTo>
                  <a:cubicBezTo>
                    <a:pt x="107188" y="1404874"/>
                    <a:pt x="127" y="1300099"/>
                    <a:pt x="127" y="1170686"/>
                  </a:cubicBezTo>
                  <a:close/>
                </a:path>
              </a:pathLst>
            </a:custGeom>
            <a:solidFill>
              <a:srgbClr val="F3B2B2"/>
            </a:solidFill>
          </p:spPr>
        </p:sp>
        <p:sp>
          <p:nvSpPr>
            <p:cNvPr name="Freeform 16" id="16"/>
            <p:cNvSpPr/>
            <p:nvPr/>
          </p:nvSpPr>
          <p:spPr>
            <a:xfrm flipH="false" flipV="false" rot="0">
              <a:off x="0" y="0"/>
              <a:ext cx="14054708" cy="1438656"/>
            </a:xfrm>
            <a:custGeom>
              <a:avLst/>
              <a:gdLst/>
              <a:ahLst/>
              <a:cxnLst/>
              <a:rect r="r" b="b" t="t" l="l"/>
              <a:pathLst>
                <a:path h="1438656" w="14054708">
                  <a:moveTo>
                    <a:pt x="0" y="251079"/>
                  </a:moveTo>
                  <a:cubicBezTo>
                    <a:pt x="0" y="112014"/>
                    <a:pt x="115062" y="0"/>
                    <a:pt x="256159" y="0"/>
                  </a:cubicBezTo>
                  <a:lnTo>
                    <a:pt x="13798548" y="0"/>
                  </a:lnTo>
                  <a:lnTo>
                    <a:pt x="13798548" y="16891"/>
                  </a:lnTo>
                  <a:lnTo>
                    <a:pt x="13798548" y="0"/>
                  </a:lnTo>
                  <a:cubicBezTo>
                    <a:pt x="13939645" y="0"/>
                    <a:pt x="14054708" y="112014"/>
                    <a:pt x="14054708" y="251079"/>
                  </a:cubicBezTo>
                  <a:lnTo>
                    <a:pt x="14037816" y="251079"/>
                  </a:lnTo>
                  <a:lnTo>
                    <a:pt x="14054708" y="251079"/>
                  </a:lnTo>
                  <a:lnTo>
                    <a:pt x="14054708" y="1187577"/>
                  </a:lnTo>
                  <a:lnTo>
                    <a:pt x="14037816" y="1187577"/>
                  </a:lnTo>
                  <a:lnTo>
                    <a:pt x="14054708" y="1187577"/>
                  </a:lnTo>
                  <a:cubicBezTo>
                    <a:pt x="14054708" y="1326515"/>
                    <a:pt x="13939645" y="1438656"/>
                    <a:pt x="13798548" y="1438656"/>
                  </a:cubicBezTo>
                  <a:lnTo>
                    <a:pt x="13798548" y="1421765"/>
                  </a:lnTo>
                  <a:lnTo>
                    <a:pt x="13798548" y="1438656"/>
                  </a:lnTo>
                  <a:lnTo>
                    <a:pt x="256159" y="1438656"/>
                  </a:lnTo>
                  <a:lnTo>
                    <a:pt x="256159" y="1421765"/>
                  </a:lnTo>
                  <a:lnTo>
                    <a:pt x="256159" y="1438656"/>
                  </a:lnTo>
                  <a:cubicBezTo>
                    <a:pt x="115062" y="1438656"/>
                    <a:pt x="0" y="1326515"/>
                    <a:pt x="0" y="1187577"/>
                  </a:cubicBezTo>
                  <a:lnTo>
                    <a:pt x="0" y="251079"/>
                  </a:lnTo>
                  <a:lnTo>
                    <a:pt x="16891" y="251079"/>
                  </a:lnTo>
                  <a:lnTo>
                    <a:pt x="0" y="251079"/>
                  </a:lnTo>
                  <a:moveTo>
                    <a:pt x="33909" y="251079"/>
                  </a:moveTo>
                  <a:lnTo>
                    <a:pt x="33909" y="1187577"/>
                  </a:lnTo>
                  <a:lnTo>
                    <a:pt x="16891" y="1187577"/>
                  </a:lnTo>
                  <a:lnTo>
                    <a:pt x="33909" y="1187577"/>
                  </a:lnTo>
                  <a:cubicBezTo>
                    <a:pt x="33909" y="1307211"/>
                    <a:pt x="133096" y="1404747"/>
                    <a:pt x="256159" y="1404747"/>
                  </a:cubicBezTo>
                  <a:lnTo>
                    <a:pt x="13798548" y="1404747"/>
                  </a:lnTo>
                  <a:cubicBezTo>
                    <a:pt x="13921611" y="1404747"/>
                    <a:pt x="14020798" y="1307211"/>
                    <a:pt x="14020798" y="1187577"/>
                  </a:cubicBezTo>
                  <a:lnTo>
                    <a:pt x="14020798" y="251079"/>
                  </a:lnTo>
                  <a:cubicBezTo>
                    <a:pt x="14020798" y="131445"/>
                    <a:pt x="13921612" y="33909"/>
                    <a:pt x="13798548" y="33909"/>
                  </a:cubicBezTo>
                  <a:lnTo>
                    <a:pt x="256159" y="33909"/>
                  </a:lnTo>
                  <a:lnTo>
                    <a:pt x="256159" y="16891"/>
                  </a:lnTo>
                  <a:lnTo>
                    <a:pt x="256159" y="33909"/>
                  </a:lnTo>
                  <a:cubicBezTo>
                    <a:pt x="133096" y="33909"/>
                    <a:pt x="33909" y="131445"/>
                    <a:pt x="33909" y="251079"/>
                  </a:cubicBezTo>
                  <a:close/>
                </a:path>
              </a:pathLst>
            </a:custGeom>
            <a:solidFill>
              <a:srgbClr val="000000"/>
            </a:solidFill>
          </p:spPr>
        </p:sp>
        <p:sp>
          <p:nvSpPr>
            <p:cNvPr name="TextBox 17" id="17"/>
            <p:cNvSpPr txBox="true"/>
            <p:nvPr/>
          </p:nvSpPr>
          <p:spPr>
            <a:xfrm>
              <a:off x="0" y="-9525"/>
              <a:ext cx="14054665" cy="1448160"/>
            </a:xfrm>
            <a:prstGeom prst="rect">
              <a:avLst/>
            </a:prstGeom>
          </p:spPr>
          <p:txBody>
            <a:bodyPr anchor="ctr" rtlCol="false" tIns="50800" lIns="50800" bIns="50800" rIns="50800"/>
            <a:lstStyle/>
            <a:p>
              <a:pPr algn="ctr">
                <a:lnSpc>
                  <a:spcPts val="3120"/>
                </a:lnSpc>
              </a:pPr>
              <a:r>
                <a:rPr lang="en-US" sz="2600" spc="24">
                  <a:solidFill>
                    <a:srgbClr val="1A3C5C"/>
                  </a:solidFill>
                  <a:latin typeface="Hey Gotcha!"/>
                  <a:ea typeface="Hey Gotcha!"/>
                  <a:cs typeface="Hey Gotcha!"/>
                  <a:sym typeface="Hey Gotcha!"/>
                </a:rPr>
                <a:t>you can search for near by donors on our embeded maps feature and easliy locate the nearest bloodbank</a:t>
              </a:r>
            </a:p>
          </p:txBody>
        </p:sp>
      </p:grpSp>
      <p:grpSp>
        <p:nvGrpSpPr>
          <p:cNvPr name="Group 18" id="18"/>
          <p:cNvGrpSpPr/>
          <p:nvPr/>
        </p:nvGrpSpPr>
        <p:grpSpPr>
          <a:xfrm rot="0">
            <a:off x="464000" y="7105982"/>
            <a:ext cx="10540999" cy="1125522"/>
            <a:chOff x="0" y="0"/>
            <a:chExt cx="14054665" cy="1500696"/>
          </a:xfrm>
        </p:grpSpPr>
        <p:sp>
          <p:nvSpPr>
            <p:cNvPr name="Freeform 19" id="19"/>
            <p:cNvSpPr/>
            <p:nvPr/>
          </p:nvSpPr>
          <p:spPr>
            <a:xfrm flipH="false" flipV="false" rot="0">
              <a:off x="16891" y="20892"/>
              <a:ext cx="14020798" cy="1458861"/>
            </a:xfrm>
            <a:custGeom>
              <a:avLst/>
              <a:gdLst/>
              <a:ahLst/>
              <a:cxnLst/>
              <a:rect r="r" b="b" t="t" l="l"/>
              <a:pathLst>
                <a:path h="1458861" w="14020798">
                  <a:moveTo>
                    <a:pt x="0" y="243170"/>
                  </a:moveTo>
                  <a:cubicBezTo>
                    <a:pt x="0" y="108861"/>
                    <a:pt x="90297" y="0"/>
                    <a:pt x="201676" y="0"/>
                  </a:cubicBezTo>
                  <a:lnTo>
                    <a:pt x="13819122" y="0"/>
                  </a:lnTo>
                  <a:cubicBezTo>
                    <a:pt x="13930501" y="0"/>
                    <a:pt x="14020798" y="108861"/>
                    <a:pt x="14020798" y="243170"/>
                  </a:cubicBezTo>
                  <a:lnTo>
                    <a:pt x="14020798" y="1215692"/>
                  </a:lnTo>
                  <a:cubicBezTo>
                    <a:pt x="14020798" y="1350000"/>
                    <a:pt x="13930501" y="1458861"/>
                    <a:pt x="13819122" y="1458861"/>
                  </a:cubicBezTo>
                  <a:lnTo>
                    <a:pt x="201803" y="1458861"/>
                  </a:lnTo>
                  <a:cubicBezTo>
                    <a:pt x="90424" y="1458861"/>
                    <a:pt x="127" y="1350000"/>
                    <a:pt x="127" y="1215692"/>
                  </a:cubicBezTo>
                  <a:close/>
                </a:path>
              </a:pathLst>
            </a:custGeom>
            <a:solidFill>
              <a:srgbClr val="F3B2B2"/>
            </a:solidFill>
          </p:spPr>
        </p:sp>
        <p:sp>
          <p:nvSpPr>
            <p:cNvPr name="Freeform 20" id="20"/>
            <p:cNvSpPr/>
            <p:nvPr/>
          </p:nvSpPr>
          <p:spPr>
            <a:xfrm flipH="false" flipV="false" rot="0">
              <a:off x="0" y="0"/>
              <a:ext cx="14054706" cy="1500646"/>
            </a:xfrm>
            <a:custGeom>
              <a:avLst/>
              <a:gdLst/>
              <a:ahLst/>
              <a:cxnLst/>
              <a:rect r="r" b="b" t="t" l="l"/>
              <a:pathLst>
                <a:path h="1500646" w="14054706">
                  <a:moveTo>
                    <a:pt x="0" y="264062"/>
                  </a:moveTo>
                  <a:cubicBezTo>
                    <a:pt x="0" y="117658"/>
                    <a:pt x="98298" y="0"/>
                    <a:pt x="218694" y="0"/>
                  </a:cubicBezTo>
                  <a:lnTo>
                    <a:pt x="13836013" y="0"/>
                  </a:lnTo>
                  <a:lnTo>
                    <a:pt x="13836013" y="20892"/>
                  </a:lnTo>
                  <a:lnTo>
                    <a:pt x="13836013" y="0"/>
                  </a:lnTo>
                  <a:cubicBezTo>
                    <a:pt x="13956409" y="0"/>
                    <a:pt x="14054706" y="117658"/>
                    <a:pt x="14054706" y="264062"/>
                  </a:cubicBezTo>
                  <a:lnTo>
                    <a:pt x="14037816" y="264062"/>
                  </a:lnTo>
                  <a:lnTo>
                    <a:pt x="14054706" y="264062"/>
                  </a:lnTo>
                  <a:lnTo>
                    <a:pt x="14054706" y="1236584"/>
                  </a:lnTo>
                  <a:lnTo>
                    <a:pt x="14037816" y="1236584"/>
                  </a:lnTo>
                  <a:lnTo>
                    <a:pt x="14054706" y="1236584"/>
                  </a:lnTo>
                  <a:cubicBezTo>
                    <a:pt x="14054706" y="1382988"/>
                    <a:pt x="13956409" y="1500646"/>
                    <a:pt x="13836013" y="1500646"/>
                  </a:cubicBezTo>
                  <a:lnTo>
                    <a:pt x="13836013" y="1479753"/>
                  </a:lnTo>
                  <a:lnTo>
                    <a:pt x="13836013" y="1500646"/>
                  </a:lnTo>
                  <a:lnTo>
                    <a:pt x="218694" y="1500646"/>
                  </a:lnTo>
                  <a:lnTo>
                    <a:pt x="218694" y="1479753"/>
                  </a:lnTo>
                  <a:lnTo>
                    <a:pt x="218694" y="1500646"/>
                  </a:lnTo>
                  <a:cubicBezTo>
                    <a:pt x="98298" y="1500646"/>
                    <a:pt x="0" y="1382988"/>
                    <a:pt x="0" y="1236584"/>
                  </a:cubicBezTo>
                  <a:lnTo>
                    <a:pt x="0" y="264062"/>
                  </a:lnTo>
                  <a:lnTo>
                    <a:pt x="16891" y="264062"/>
                  </a:lnTo>
                  <a:lnTo>
                    <a:pt x="0" y="264062"/>
                  </a:lnTo>
                  <a:moveTo>
                    <a:pt x="33909" y="264062"/>
                  </a:moveTo>
                  <a:lnTo>
                    <a:pt x="33909" y="1236584"/>
                  </a:lnTo>
                  <a:lnTo>
                    <a:pt x="16891" y="1236584"/>
                  </a:lnTo>
                  <a:lnTo>
                    <a:pt x="33909" y="1236584"/>
                  </a:lnTo>
                  <a:cubicBezTo>
                    <a:pt x="33909" y="1358797"/>
                    <a:pt x="116205" y="1458704"/>
                    <a:pt x="218694" y="1458704"/>
                  </a:cubicBezTo>
                  <a:lnTo>
                    <a:pt x="13836013" y="1458704"/>
                  </a:lnTo>
                  <a:cubicBezTo>
                    <a:pt x="13938503" y="1458704"/>
                    <a:pt x="14020798" y="1358640"/>
                    <a:pt x="14020798" y="1236584"/>
                  </a:cubicBezTo>
                  <a:lnTo>
                    <a:pt x="14020798" y="264062"/>
                  </a:lnTo>
                  <a:cubicBezTo>
                    <a:pt x="14020798" y="141849"/>
                    <a:pt x="13938503" y="41942"/>
                    <a:pt x="13836013" y="41942"/>
                  </a:cubicBezTo>
                  <a:lnTo>
                    <a:pt x="218694" y="41942"/>
                  </a:lnTo>
                  <a:lnTo>
                    <a:pt x="218694" y="20892"/>
                  </a:lnTo>
                  <a:lnTo>
                    <a:pt x="218694" y="41942"/>
                  </a:lnTo>
                  <a:cubicBezTo>
                    <a:pt x="116205" y="41942"/>
                    <a:pt x="33909" y="141849"/>
                    <a:pt x="33909" y="264062"/>
                  </a:cubicBezTo>
                  <a:close/>
                </a:path>
              </a:pathLst>
            </a:custGeom>
            <a:solidFill>
              <a:srgbClr val="000000"/>
            </a:solidFill>
          </p:spPr>
        </p:sp>
        <p:sp>
          <p:nvSpPr>
            <p:cNvPr name="TextBox 21" id="21"/>
            <p:cNvSpPr txBox="true"/>
            <p:nvPr/>
          </p:nvSpPr>
          <p:spPr>
            <a:xfrm>
              <a:off x="0" y="-9525"/>
              <a:ext cx="14054665" cy="1510221"/>
            </a:xfrm>
            <a:prstGeom prst="rect">
              <a:avLst/>
            </a:prstGeom>
          </p:spPr>
          <p:txBody>
            <a:bodyPr anchor="ctr" rtlCol="false" tIns="50800" lIns="50800" bIns="50800" rIns="50800"/>
            <a:lstStyle/>
            <a:p>
              <a:pPr algn="ctr">
                <a:lnSpc>
                  <a:spcPts val="3000"/>
                </a:lnSpc>
              </a:pPr>
              <a:r>
                <a:rPr lang="en-US" sz="2500" spc="23">
                  <a:solidFill>
                    <a:srgbClr val="1A3C5C"/>
                  </a:solidFill>
                  <a:latin typeface="Hey Gotcha!"/>
                  <a:ea typeface="Hey Gotcha!"/>
                  <a:cs typeface="Hey Gotcha!"/>
                  <a:sym typeface="Hey Gotcha!"/>
                </a:rPr>
                <a:t>in utter emergencies you can visit our emergency section on the dashboard</a:t>
              </a:r>
            </a:p>
          </p:txBody>
        </p:sp>
      </p:grpSp>
      <p:grpSp>
        <p:nvGrpSpPr>
          <p:cNvPr name="Group 22" id="22"/>
          <p:cNvGrpSpPr/>
          <p:nvPr/>
        </p:nvGrpSpPr>
        <p:grpSpPr>
          <a:xfrm rot="0">
            <a:off x="5331104" y="3022600"/>
            <a:ext cx="630286" cy="610826"/>
            <a:chOff x="0" y="0"/>
            <a:chExt cx="540077" cy="523403"/>
          </a:xfrm>
        </p:grpSpPr>
        <p:sp>
          <p:nvSpPr>
            <p:cNvPr name="Freeform 23" id="23"/>
            <p:cNvSpPr/>
            <p:nvPr/>
          </p:nvSpPr>
          <p:spPr>
            <a:xfrm flipH="false" flipV="false" rot="0">
              <a:off x="16891" y="16891"/>
              <a:ext cx="506222" cy="489585"/>
            </a:xfrm>
            <a:custGeom>
              <a:avLst/>
              <a:gdLst/>
              <a:ahLst/>
              <a:cxnLst/>
              <a:rect r="r" b="b" t="t" l="l"/>
              <a:pathLst>
                <a:path h="489585" w="506222">
                  <a:moveTo>
                    <a:pt x="0" y="244856"/>
                  </a:moveTo>
                  <a:lnTo>
                    <a:pt x="126619" y="244856"/>
                  </a:lnTo>
                  <a:lnTo>
                    <a:pt x="126619" y="0"/>
                  </a:lnTo>
                  <a:lnTo>
                    <a:pt x="379730" y="0"/>
                  </a:lnTo>
                  <a:lnTo>
                    <a:pt x="379730" y="244856"/>
                  </a:lnTo>
                  <a:lnTo>
                    <a:pt x="506222" y="244856"/>
                  </a:lnTo>
                  <a:lnTo>
                    <a:pt x="253111" y="489585"/>
                  </a:lnTo>
                  <a:close/>
                </a:path>
              </a:pathLst>
            </a:custGeom>
            <a:solidFill>
              <a:srgbClr val="F3B2B2"/>
            </a:solidFill>
          </p:spPr>
        </p:sp>
        <p:sp>
          <p:nvSpPr>
            <p:cNvPr name="Freeform 24" id="24"/>
            <p:cNvSpPr/>
            <p:nvPr/>
          </p:nvSpPr>
          <p:spPr>
            <a:xfrm flipH="false" flipV="false" rot="0">
              <a:off x="-1270" y="0"/>
              <a:ext cx="542798" cy="525018"/>
            </a:xfrm>
            <a:custGeom>
              <a:avLst/>
              <a:gdLst/>
              <a:ahLst/>
              <a:cxnLst/>
              <a:rect r="r" b="b" t="t" l="l"/>
              <a:pathLst>
                <a:path h="525018" w="542798">
                  <a:moveTo>
                    <a:pt x="18161" y="244729"/>
                  </a:moveTo>
                  <a:lnTo>
                    <a:pt x="144780" y="244729"/>
                  </a:lnTo>
                  <a:lnTo>
                    <a:pt x="144780" y="261620"/>
                  </a:lnTo>
                  <a:lnTo>
                    <a:pt x="127762" y="261620"/>
                  </a:lnTo>
                  <a:lnTo>
                    <a:pt x="127762" y="16891"/>
                  </a:lnTo>
                  <a:cubicBezTo>
                    <a:pt x="127762" y="7620"/>
                    <a:pt x="135382" y="0"/>
                    <a:pt x="144780" y="0"/>
                  </a:cubicBezTo>
                  <a:lnTo>
                    <a:pt x="397891" y="0"/>
                  </a:lnTo>
                  <a:cubicBezTo>
                    <a:pt x="407289" y="0"/>
                    <a:pt x="414782" y="7620"/>
                    <a:pt x="414782" y="16891"/>
                  </a:cubicBezTo>
                  <a:lnTo>
                    <a:pt x="414782" y="261747"/>
                  </a:lnTo>
                  <a:lnTo>
                    <a:pt x="397891" y="261747"/>
                  </a:lnTo>
                  <a:lnTo>
                    <a:pt x="397891" y="244729"/>
                  </a:lnTo>
                  <a:lnTo>
                    <a:pt x="524383" y="244729"/>
                  </a:lnTo>
                  <a:cubicBezTo>
                    <a:pt x="531241" y="244729"/>
                    <a:pt x="537464" y="248920"/>
                    <a:pt x="540131" y="255270"/>
                  </a:cubicBezTo>
                  <a:cubicBezTo>
                    <a:pt x="542798" y="261620"/>
                    <a:pt x="541147" y="268986"/>
                    <a:pt x="536194" y="273812"/>
                  </a:cubicBezTo>
                  <a:lnTo>
                    <a:pt x="283083" y="518668"/>
                  </a:lnTo>
                  <a:cubicBezTo>
                    <a:pt x="276479" y="525018"/>
                    <a:pt x="266065" y="525018"/>
                    <a:pt x="259588" y="518668"/>
                  </a:cubicBezTo>
                  <a:lnTo>
                    <a:pt x="6477" y="273812"/>
                  </a:lnTo>
                  <a:cubicBezTo>
                    <a:pt x="1524" y="268986"/>
                    <a:pt x="0" y="261747"/>
                    <a:pt x="2540" y="255270"/>
                  </a:cubicBezTo>
                  <a:cubicBezTo>
                    <a:pt x="5080" y="248793"/>
                    <a:pt x="11303" y="244729"/>
                    <a:pt x="18288" y="244729"/>
                  </a:cubicBezTo>
                  <a:moveTo>
                    <a:pt x="18288" y="278638"/>
                  </a:moveTo>
                  <a:lnTo>
                    <a:pt x="18288" y="261747"/>
                  </a:lnTo>
                  <a:lnTo>
                    <a:pt x="30099" y="249555"/>
                  </a:lnTo>
                  <a:lnTo>
                    <a:pt x="283083" y="494284"/>
                  </a:lnTo>
                  <a:lnTo>
                    <a:pt x="271272" y="506476"/>
                  </a:lnTo>
                  <a:lnTo>
                    <a:pt x="259461" y="494284"/>
                  </a:lnTo>
                  <a:lnTo>
                    <a:pt x="512699" y="249555"/>
                  </a:lnTo>
                  <a:lnTo>
                    <a:pt x="524510" y="261747"/>
                  </a:lnTo>
                  <a:lnTo>
                    <a:pt x="524510" y="278638"/>
                  </a:lnTo>
                  <a:lnTo>
                    <a:pt x="397891" y="278638"/>
                  </a:lnTo>
                  <a:cubicBezTo>
                    <a:pt x="388493" y="278638"/>
                    <a:pt x="381000" y="271018"/>
                    <a:pt x="381000" y="261747"/>
                  </a:cubicBezTo>
                  <a:lnTo>
                    <a:pt x="381000" y="16891"/>
                  </a:lnTo>
                  <a:lnTo>
                    <a:pt x="397891" y="16891"/>
                  </a:lnTo>
                  <a:lnTo>
                    <a:pt x="397891" y="33909"/>
                  </a:lnTo>
                  <a:lnTo>
                    <a:pt x="144780" y="33909"/>
                  </a:lnTo>
                  <a:lnTo>
                    <a:pt x="144780" y="16891"/>
                  </a:lnTo>
                  <a:lnTo>
                    <a:pt x="161671" y="16891"/>
                  </a:lnTo>
                  <a:lnTo>
                    <a:pt x="161671" y="261747"/>
                  </a:lnTo>
                  <a:cubicBezTo>
                    <a:pt x="161671" y="271145"/>
                    <a:pt x="154051" y="278638"/>
                    <a:pt x="144780" y="278638"/>
                  </a:cubicBezTo>
                  <a:lnTo>
                    <a:pt x="18161" y="278638"/>
                  </a:lnTo>
                  <a:close/>
                </a:path>
              </a:pathLst>
            </a:custGeom>
            <a:solidFill>
              <a:srgbClr val="000000"/>
            </a:solidFill>
          </p:spPr>
        </p:sp>
      </p:grpSp>
      <p:grpSp>
        <p:nvGrpSpPr>
          <p:cNvPr name="Group 25" id="25"/>
          <p:cNvGrpSpPr/>
          <p:nvPr/>
        </p:nvGrpSpPr>
        <p:grpSpPr>
          <a:xfrm rot="0">
            <a:off x="5331104" y="4638113"/>
            <a:ext cx="681990" cy="660934"/>
            <a:chOff x="0" y="0"/>
            <a:chExt cx="540077" cy="523403"/>
          </a:xfrm>
        </p:grpSpPr>
        <p:sp>
          <p:nvSpPr>
            <p:cNvPr name="Freeform 26" id="26"/>
            <p:cNvSpPr/>
            <p:nvPr/>
          </p:nvSpPr>
          <p:spPr>
            <a:xfrm flipH="false" flipV="false" rot="0">
              <a:off x="16891" y="16891"/>
              <a:ext cx="506222" cy="489585"/>
            </a:xfrm>
            <a:custGeom>
              <a:avLst/>
              <a:gdLst/>
              <a:ahLst/>
              <a:cxnLst/>
              <a:rect r="r" b="b" t="t" l="l"/>
              <a:pathLst>
                <a:path h="489585" w="506222">
                  <a:moveTo>
                    <a:pt x="0" y="244856"/>
                  </a:moveTo>
                  <a:lnTo>
                    <a:pt x="126619" y="244856"/>
                  </a:lnTo>
                  <a:lnTo>
                    <a:pt x="126619" y="0"/>
                  </a:lnTo>
                  <a:lnTo>
                    <a:pt x="379730" y="0"/>
                  </a:lnTo>
                  <a:lnTo>
                    <a:pt x="379730" y="244856"/>
                  </a:lnTo>
                  <a:lnTo>
                    <a:pt x="506222" y="244856"/>
                  </a:lnTo>
                  <a:lnTo>
                    <a:pt x="253111" y="489585"/>
                  </a:lnTo>
                  <a:close/>
                </a:path>
              </a:pathLst>
            </a:custGeom>
            <a:solidFill>
              <a:srgbClr val="F3B2B2"/>
            </a:solidFill>
          </p:spPr>
        </p:sp>
        <p:sp>
          <p:nvSpPr>
            <p:cNvPr name="Freeform 27" id="27"/>
            <p:cNvSpPr/>
            <p:nvPr/>
          </p:nvSpPr>
          <p:spPr>
            <a:xfrm flipH="false" flipV="false" rot="0">
              <a:off x="-1270" y="0"/>
              <a:ext cx="542798" cy="525018"/>
            </a:xfrm>
            <a:custGeom>
              <a:avLst/>
              <a:gdLst/>
              <a:ahLst/>
              <a:cxnLst/>
              <a:rect r="r" b="b" t="t" l="l"/>
              <a:pathLst>
                <a:path h="525018" w="542798">
                  <a:moveTo>
                    <a:pt x="18161" y="244729"/>
                  </a:moveTo>
                  <a:lnTo>
                    <a:pt x="144780" y="244729"/>
                  </a:lnTo>
                  <a:lnTo>
                    <a:pt x="144780" y="261620"/>
                  </a:lnTo>
                  <a:lnTo>
                    <a:pt x="127762" y="261620"/>
                  </a:lnTo>
                  <a:lnTo>
                    <a:pt x="127762" y="16891"/>
                  </a:lnTo>
                  <a:cubicBezTo>
                    <a:pt x="127762" y="7620"/>
                    <a:pt x="135382" y="0"/>
                    <a:pt x="144780" y="0"/>
                  </a:cubicBezTo>
                  <a:lnTo>
                    <a:pt x="397891" y="0"/>
                  </a:lnTo>
                  <a:cubicBezTo>
                    <a:pt x="407289" y="0"/>
                    <a:pt x="414782" y="7620"/>
                    <a:pt x="414782" y="16891"/>
                  </a:cubicBezTo>
                  <a:lnTo>
                    <a:pt x="414782" y="261747"/>
                  </a:lnTo>
                  <a:lnTo>
                    <a:pt x="397891" y="261747"/>
                  </a:lnTo>
                  <a:lnTo>
                    <a:pt x="397891" y="244729"/>
                  </a:lnTo>
                  <a:lnTo>
                    <a:pt x="524383" y="244729"/>
                  </a:lnTo>
                  <a:cubicBezTo>
                    <a:pt x="531241" y="244729"/>
                    <a:pt x="537464" y="248920"/>
                    <a:pt x="540131" y="255270"/>
                  </a:cubicBezTo>
                  <a:cubicBezTo>
                    <a:pt x="542798" y="261620"/>
                    <a:pt x="541147" y="268986"/>
                    <a:pt x="536194" y="273812"/>
                  </a:cubicBezTo>
                  <a:lnTo>
                    <a:pt x="283083" y="518668"/>
                  </a:lnTo>
                  <a:cubicBezTo>
                    <a:pt x="276479" y="525018"/>
                    <a:pt x="266065" y="525018"/>
                    <a:pt x="259588" y="518668"/>
                  </a:cubicBezTo>
                  <a:lnTo>
                    <a:pt x="6477" y="273812"/>
                  </a:lnTo>
                  <a:cubicBezTo>
                    <a:pt x="1524" y="268986"/>
                    <a:pt x="0" y="261747"/>
                    <a:pt x="2540" y="255270"/>
                  </a:cubicBezTo>
                  <a:cubicBezTo>
                    <a:pt x="5080" y="248793"/>
                    <a:pt x="11303" y="244729"/>
                    <a:pt x="18288" y="244729"/>
                  </a:cubicBezTo>
                  <a:moveTo>
                    <a:pt x="18288" y="278638"/>
                  </a:moveTo>
                  <a:lnTo>
                    <a:pt x="18288" y="261747"/>
                  </a:lnTo>
                  <a:lnTo>
                    <a:pt x="30099" y="249555"/>
                  </a:lnTo>
                  <a:lnTo>
                    <a:pt x="283083" y="494284"/>
                  </a:lnTo>
                  <a:lnTo>
                    <a:pt x="271272" y="506476"/>
                  </a:lnTo>
                  <a:lnTo>
                    <a:pt x="259461" y="494284"/>
                  </a:lnTo>
                  <a:lnTo>
                    <a:pt x="512699" y="249555"/>
                  </a:lnTo>
                  <a:lnTo>
                    <a:pt x="524510" y="261747"/>
                  </a:lnTo>
                  <a:lnTo>
                    <a:pt x="524510" y="278638"/>
                  </a:lnTo>
                  <a:lnTo>
                    <a:pt x="397891" y="278638"/>
                  </a:lnTo>
                  <a:cubicBezTo>
                    <a:pt x="388493" y="278638"/>
                    <a:pt x="381000" y="271018"/>
                    <a:pt x="381000" y="261747"/>
                  </a:cubicBezTo>
                  <a:lnTo>
                    <a:pt x="381000" y="16891"/>
                  </a:lnTo>
                  <a:lnTo>
                    <a:pt x="397891" y="16891"/>
                  </a:lnTo>
                  <a:lnTo>
                    <a:pt x="397891" y="33909"/>
                  </a:lnTo>
                  <a:lnTo>
                    <a:pt x="144780" y="33909"/>
                  </a:lnTo>
                  <a:lnTo>
                    <a:pt x="144780" y="16891"/>
                  </a:lnTo>
                  <a:lnTo>
                    <a:pt x="161671" y="16891"/>
                  </a:lnTo>
                  <a:lnTo>
                    <a:pt x="161671" y="261747"/>
                  </a:lnTo>
                  <a:cubicBezTo>
                    <a:pt x="161671" y="271145"/>
                    <a:pt x="154051" y="278638"/>
                    <a:pt x="144780" y="278638"/>
                  </a:cubicBezTo>
                  <a:lnTo>
                    <a:pt x="18161" y="278638"/>
                  </a:lnTo>
                  <a:close/>
                </a:path>
              </a:pathLst>
            </a:custGeom>
            <a:solidFill>
              <a:srgbClr val="000000"/>
            </a:solidFill>
          </p:spPr>
        </p:sp>
      </p:grpSp>
      <p:grpSp>
        <p:nvGrpSpPr>
          <p:cNvPr name="Group 28" id="28"/>
          <p:cNvGrpSpPr/>
          <p:nvPr/>
        </p:nvGrpSpPr>
        <p:grpSpPr>
          <a:xfrm rot="0">
            <a:off x="5331104" y="6434001"/>
            <a:ext cx="693389" cy="671981"/>
            <a:chOff x="0" y="0"/>
            <a:chExt cx="540077" cy="523403"/>
          </a:xfrm>
        </p:grpSpPr>
        <p:sp>
          <p:nvSpPr>
            <p:cNvPr name="Freeform 29" id="29"/>
            <p:cNvSpPr/>
            <p:nvPr/>
          </p:nvSpPr>
          <p:spPr>
            <a:xfrm flipH="false" flipV="false" rot="0">
              <a:off x="16891" y="16891"/>
              <a:ext cx="506222" cy="489585"/>
            </a:xfrm>
            <a:custGeom>
              <a:avLst/>
              <a:gdLst/>
              <a:ahLst/>
              <a:cxnLst/>
              <a:rect r="r" b="b" t="t" l="l"/>
              <a:pathLst>
                <a:path h="489585" w="506222">
                  <a:moveTo>
                    <a:pt x="0" y="244856"/>
                  </a:moveTo>
                  <a:lnTo>
                    <a:pt x="126619" y="244856"/>
                  </a:lnTo>
                  <a:lnTo>
                    <a:pt x="126619" y="0"/>
                  </a:lnTo>
                  <a:lnTo>
                    <a:pt x="379730" y="0"/>
                  </a:lnTo>
                  <a:lnTo>
                    <a:pt x="379730" y="244856"/>
                  </a:lnTo>
                  <a:lnTo>
                    <a:pt x="506222" y="244856"/>
                  </a:lnTo>
                  <a:lnTo>
                    <a:pt x="253111" y="489585"/>
                  </a:lnTo>
                  <a:close/>
                </a:path>
              </a:pathLst>
            </a:custGeom>
            <a:solidFill>
              <a:srgbClr val="F3B2B2"/>
            </a:solidFill>
          </p:spPr>
        </p:sp>
        <p:sp>
          <p:nvSpPr>
            <p:cNvPr name="Freeform 30" id="30"/>
            <p:cNvSpPr/>
            <p:nvPr/>
          </p:nvSpPr>
          <p:spPr>
            <a:xfrm flipH="false" flipV="false" rot="0">
              <a:off x="-1270" y="0"/>
              <a:ext cx="542798" cy="525018"/>
            </a:xfrm>
            <a:custGeom>
              <a:avLst/>
              <a:gdLst/>
              <a:ahLst/>
              <a:cxnLst/>
              <a:rect r="r" b="b" t="t" l="l"/>
              <a:pathLst>
                <a:path h="525018" w="542798">
                  <a:moveTo>
                    <a:pt x="18161" y="244729"/>
                  </a:moveTo>
                  <a:lnTo>
                    <a:pt x="144780" y="244729"/>
                  </a:lnTo>
                  <a:lnTo>
                    <a:pt x="144780" y="261620"/>
                  </a:lnTo>
                  <a:lnTo>
                    <a:pt x="127762" y="261620"/>
                  </a:lnTo>
                  <a:lnTo>
                    <a:pt x="127762" y="16891"/>
                  </a:lnTo>
                  <a:cubicBezTo>
                    <a:pt x="127762" y="7620"/>
                    <a:pt x="135382" y="0"/>
                    <a:pt x="144780" y="0"/>
                  </a:cubicBezTo>
                  <a:lnTo>
                    <a:pt x="397891" y="0"/>
                  </a:lnTo>
                  <a:cubicBezTo>
                    <a:pt x="407289" y="0"/>
                    <a:pt x="414782" y="7620"/>
                    <a:pt x="414782" y="16891"/>
                  </a:cubicBezTo>
                  <a:lnTo>
                    <a:pt x="414782" y="261747"/>
                  </a:lnTo>
                  <a:lnTo>
                    <a:pt x="397891" y="261747"/>
                  </a:lnTo>
                  <a:lnTo>
                    <a:pt x="397891" y="244729"/>
                  </a:lnTo>
                  <a:lnTo>
                    <a:pt x="524383" y="244729"/>
                  </a:lnTo>
                  <a:cubicBezTo>
                    <a:pt x="531241" y="244729"/>
                    <a:pt x="537464" y="248920"/>
                    <a:pt x="540131" y="255270"/>
                  </a:cubicBezTo>
                  <a:cubicBezTo>
                    <a:pt x="542798" y="261620"/>
                    <a:pt x="541147" y="268986"/>
                    <a:pt x="536194" y="273812"/>
                  </a:cubicBezTo>
                  <a:lnTo>
                    <a:pt x="283083" y="518668"/>
                  </a:lnTo>
                  <a:cubicBezTo>
                    <a:pt x="276479" y="525018"/>
                    <a:pt x="266065" y="525018"/>
                    <a:pt x="259588" y="518668"/>
                  </a:cubicBezTo>
                  <a:lnTo>
                    <a:pt x="6477" y="273812"/>
                  </a:lnTo>
                  <a:cubicBezTo>
                    <a:pt x="1524" y="268986"/>
                    <a:pt x="0" y="261747"/>
                    <a:pt x="2540" y="255270"/>
                  </a:cubicBezTo>
                  <a:cubicBezTo>
                    <a:pt x="5080" y="248793"/>
                    <a:pt x="11303" y="244729"/>
                    <a:pt x="18288" y="244729"/>
                  </a:cubicBezTo>
                  <a:moveTo>
                    <a:pt x="18288" y="278638"/>
                  </a:moveTo>
                  <a:lnTo>
                    <a:pt x="18288" y="261747"/>
                  </a:lnTo>
                  <a:lnTo>
                    <a:pt x="30099" y="249555"/>
                  </a:lnTo>
                  <a:lnTo>
                    <a:pt x="283083" y="494284"/>
                  </a:lnTo>
                  <a:lnTo>
                    <a:pt x="271272" y="506476"/>
                  </a:lnTo>
                  <a:lnTo>
                    <a:pt x="259461" y="494284"/>
                  </a:lnTo>
                  <a:lnTo>
                    <a:pt x="512699" y="249555"/>
                  </a:lnTo>
                  <a:lnTo>
                    <a:pt x="524510" y="261747"/>
                  </a:lnTo>
                  <a:lnTo>
                    <a:pt x="524510" y="278638"/>
                  </a:lnTo>
                  <a:lnTo>
                    <a:pt x="397891" y="278638"/>
                  </a:lnTo>
                  <a:cubicBezTo>
                    <a:pt x="388493" y="278638"/>
                    <a:pt x="381000" y="271018"/>
                    <a:pt x="381000" y="261747"/>
                  </a:cubicBezTo>
                  <a:lnTo>
                    <a:pt x="381000" y="16891"/>
                  </a:lnTo>
                  <a:lnTo>
                    <a:pt x="397891" y="16891"/>
                  </a:lnTo>
                  <a:lnTo>
                    <a:pt x="397891" y="33909"/>
                  </a:lnTo>
                  <a:lnTo>
                    <a:pt x="144780" y="33909"/>
                  </a:lnTo>
                  <a:lnTo>
                    <a:pt x="144780" y="16891"/>
                  </a:lnTo>
                  <a:lnTo>
                    <a:pt x="161671" y="16891"/>
                  </a:lnTo>
                  <a:lnTo>
                    <a:pt x="161671" y="261747"/>
                  </a:lnTo>
                  <a:cubicBezTo>
                    <a:pt x="161671" y="271145"/>
                    <a:pt x="154051" y="278638"/>
                    <a:pt x="144780" y="278638"/>
                  </a:cubicBezTo>
                  <a:lnTo>
                    <a:pt x="18161" y="278638"/>
                  </a:lnTo>
                  <a:close/>
                </a:path>
              </a:pathLst>
            </a:custGeom>
            <a:solidFill>
              <a:srgbClr val="000000"/>
            </a:solidFill>
          </p:spPr>
        </p:sp>
      </p:grpSp>
      <p:grpSp>
        <p:nvGrpSpPr>
          <p:cNvPr name="Group 31" id="31"/>
          <p:cNvGrpSpPr/>
          <p:nvPr/>
        </p:nvGrpSpPr>
        <p:grpSpPr>
          <a:xfrm rot="0">
            <a:off x="11710380" y="8150280"/>
            <a:ext cx="5261822" cy="1392352"/>
            <a:chOff x="0" y="0"/>
            <a:chExt cx="7015762" cy="1856470"/>
          </a:xfrm>
        </p:grpSpPr>
        <p:sp>
          <p:nvSpPr>
            <p:cNvPr name="Freeform 32" id="32"/>
            <p:cNvSpPr/>
            <p:nvPr/>
          </p:nvSpPr>
          <p:spPr>
            <a:xfrm flipH="false" flipV="false" rot="0">
              <a:off x="14011" y="13379"/>
              <a:ext cx="6983016" cy="1805120"/>
            </a:xfrm>
            <a:custGeom>
              <a:avLst/>
              <a:gdLst/>
              <a:ahLst/>
              <a:cxnLst/>
              <a:rect r="r" b="b" t="t" l="l"/>
              <a:pathLst>
                <a:path h="1805120" w="6983016">
                  <a:moveTo>
                    <a:pt x="0" y="0"/>
                  </a:moveTo>
                  <a:lnTo>
                    <a:pt x="6983016" y="0"/>
                  </a:lnTo>
                  <a:lnTo>
                    <a:pt x="6983016" y="1805120"/>
                  </a:lnTo>
                  <a:lnTo>
                    <a:pt x="0" y="1805120"/>
                  </a:lnTo>
                  <a:close/>
                </a:path>
              </a:pathLst>
            </a:custGeom>
            <a:solidFill>
              <a:srgbClr val="FFFFFF"/>
            </a:solidFill>
          </p:spPr>
        </p:sp>
        <p:sp>
          <p:nvSpPr>
            <p:cNvPr name="Freeform 33" id="33"/>
            <p:cNvSpPr/>
            <p:nvPr/>
          </p:nvSpPr>
          <p:spPr>
            <a:xfrm flipH="false" flipV="false" rot="0">
              <a:off x="0" y="0"/>
              <a:ext cx="7011038" cy="1831878"/>
            </a:xfrm>
            <a:custGeom>
              <a:avLst/>
              <a:gdLst/>
              <a:ahLst/>
              <a:cxnLst/>
              <a:rect r="r" b="b" t="t" l="l"/>
              <a:pathLst>
                <a:path h="1831878" w="7011038">
                  <a:moveTo>
                    <a:pt x="14011" y="0"/>
                  </a:moveTo>
                  <a:lnTo>
                    <a:pt x="6997027" y="0"/>
                  </a:lnTo>
                  <a:cubicBezTo>
                    <a:pt x="7004733" y="0"/>
                    <a:pt x="7011038" y="6021"/>
                    <a:pt x="7011038" y="13379"/>
                  </a:cubicBezTo>
                  <a:lnTo>
                    <a:pt x="7011038" y="1818499"/>
                  </a:lnTo>
                  <a:cubicBezTo>
                    <a:pt x="7011038" y="1825857"/>
                    <a:pt x="7004733" y="1831878"/>
                    <a:pt x="6997027" y="1831878"/>
                  </a:cubicBezTo>
                  <a:lnTo>
                    <a:pt x="14011" y="1831878"/>
                  </a:lnTo>
                  <a:cubicBezTo>
                    <a:pt x="6305" y="1831878"/>
                    <a:pt x="0" y="1825857"/>
                    <a:pt x="0" y="1818499"/>
                  </a:cubicBezTo>
                  <a:lnTo>
                    <a:pt x="0" y="13379"/>
                  </a:lnTo>
                  <a:cubicBezTo>
                    <a:pt x="0" y="6021"/>
                    <a:pt x="6305" y="0"/>
                    <a:pt x="14011" y="0"/>
                  </a:cubicBezTo>
                  <a:moveTo>
                    <a:pt x="14011" y="26758"/>
                  </a:moveTo>
                  <a:lnTo>
                    <a:pt x="14011" y="13379"/>
                  </a:lnTo>
                  <a:lnTo>
                    <a:pt x="28022" y="13379"/>
                  </a:lnTo>
                  <a:lnTo>
                    <a:pt x="28022" y="1818499"/>
                  </a:lnTo>
                  <a:lnTo>
                    <a:pt x="14011" y="1818499"/>
                  </a:lnTo>
                  <a:lnTo>
                    <a:pt x="14011" y="1805119"/>
                  </a:lnTo>
                  <a:lnTo>
                    <a:pt x="6997027" y="1805119"/>
                  </a:lnTo>
                  <a:lnTo>
                    <a:pt x="6997027" y="1818499"/>
                  </a:lnTo>
                  <a:lnTo>
                    <a:pt x="6983016" y="1818499"/>
                  </a:lnTo>
                  <a:lnTo>
                    <a:pt x="6983016" y="13379"/>
                  </a:lnTo>
                  <a:lnTo>
                    <a:pt x="6997027" y="13379"/>
                  </a:lnTo>
                  <a:lnTo>
                    <a:pt x="6997027" y="26758"/>
                  </a:lnTo>
                  <a:lnTo>
                    <a:pt x="14011" y="26758"/>
                  </a:lnTo>
                  <a:close/>
                </a:path>
              </a:pathLst>
            </a:custGeom>
            <a:solidFill>
              <a:srgbClr val="000000"/>
            </a:solidFill>
          </p:spPr>
        </p:sp>
      </p:grpSp>
      <p:grpSp>
        <p:nvGrpSpPr>
          <p:cNvPr name="Group 34" id="34"/>
          <p:cNvGrpSpPr/>
          <p:nvPr/>
        </p:nvGrpSpPr>
        <p:grpSpPr>
          <a:xfrm rot="0">
            <a:off x="11628297" y="8004871"/>
            <a:ext cx="5214977" cy="1384593"/>
            <a:chOff x="0" y="0"/>
            <a:chExt cx="6953303" cy="1846124"/>
          </a:xfrm>
        </p:grpSpPr>
        <p:sp>
          <p:nvSpPr>
            <p:cNvPr name="Freeform 35" id="35"/>
            <p:cNvSpPr/>
            <p:nvPr/>
          </p:nvSpPr>
          <p:spPr>
            <a:xfrm flipH="false" flipV="false" rot="0">
              <a:off x="13886" y="13305"/>
              <a:ext cx="6920849" cy="1795060"/>
            </a:xfrm>
            <a:custGeom>
              <a:avLst/>
              <a:gdLst/>
              <a:ahLst/>
              <a:cxnLst/>
              <a:rect r="r" b="b" t="t" l="l"/>
              <a:pathLst>
                <a:path h="1795060" w="6920849">
                  <a:moveTo>
                    <a:pt x="0" y="0"/>
                  </a:moveTo>
                  <a:lnTo>
                    <a:pt x="6920849" y="0"/>
                  </a:lnTo>
                  <a:lnTo>
                    <a:pt x="6920849" y="1795060"/>
                  </a:lnTo>
                  <a:lnTo>
                    <a:pt x="0" y="1795060"/>
                  </a:lnTo>
                  <a:close/>
                </a:path>
              </a:pathLst>
            </a:custGeom>
            <a:solidFill>
              <a:srgbClr val="F3B2B2"/>
            </a:solidFill>
          </p:spPr>
        </p:sp>
        <p:sp>
          <p:nvSpPr>
            <p:cNvPr name="Freeform 36" id="36"/>
            <p:cNvSpPr/>
            <p:nvPr/>
          </p:nvSpPr>
          <p:spPr>
            <a:xfrm flipH="false" flipV="false" rot="0">
              <a:off x="0" y="0"/>
              <a:ext cx="6948621" cy="1821670"/>
            </a:xfrm>
            <a:custGeom>
              <a:avLst/>
              <a:gdLst/>
              <a:ahLst/>
              <a:cxnLst/>
              <a:rect r="r" b="b" t="t" l="l"/>
              <a:pathLst>
                <a:path h="1821670" w="6948621">
                  <a:moveTo>
                    <a:pt x="13886" y="0"/>
                  </a:moveTo>
                  <a:lnTo>
                    <a:pt x="6934735" y="0"/>
                  </a:lnTo>
                  <a:cubicBezTo>
                    <a:pt x="6942372" y="0"/>
                    <a:pt x="6948621" y="5987"/>
                    <a:pt x="6948621" y="13305"/>
                  </a:cubicBezTo>
                  <a:lnTo>
                    <a:pt x="6948621" y="1808365"/>
                  </a:lnTo>
                  <a:cubicBezTo>
                    <a:pt x="6948621" y="1815683"/>
                    <a:pt x="6942372" y="1821670"/>
                    <a:pt x="6934735" y="1821670"/>
                  </a:cubicBezTo>
                  <a:lnTo>
                    <a:pt x="13886" y="1821670"/>
                  </a:lnTo>
                  <a:cubicBezTo>
                    <a:pt x="6249" y="1821670"/>
                    <a:pt x="0" y="1815683"/>
                    <a:pt x="0" y="1808365"/>
                  </a:cubicBezTo>
                  <a:lnTo>
                    <a:pt x="0" y="13305"/>
                  </a:lnTo>
                  <a:cubicBezTo>
                    <a:pt x="0" y="5987"/>
                    <a:pt x="6249" y="0"/>
                    <a:pt x="13886" y="0"/>
                  </a:cubicBezTo>
                  <a:moveTo>
                    <a:pt x="13886" y="26609"/>
                  </a:moveTo>
                  <a:lnTo>
                    <a:pt x="13886" y="13305"/>
                  </a:lnTo>
                  <a:lnTo>
                    <a:pt x="27772" y="13305"/>
                  </a:lnTo>
                  <a:lnTo>
                    <a:pt x="27772" y="1808365"/>
                  </a:lnTo>
                  <a:lnTo>
                    <a:pt x="13886" y="1808365"/>
                  </a:lnTo>
                  <a:lnTo>
                    <a:pt x="13886" y="1795060"/>
                  </a:lnTo>
                  <a:lnTo>
                    <a:pt x="6934735" y="1795060"/>
                  </a:lnTo>
                  <a:lnTo>
                    <a:pt x="6934735" y="1808365"/>
                  </a:lnTo>
                  <a:lnTo>
                    <a:pt x="6920849" y="1808365"/>
                  </a:lnTo>
                  <a:lnTo>
                    <a:pt x="6920849" y="13305"/>
                  </a:lnTo>
                  <a:lnTo>
                    <a:pt x="6934735" y="13305"/>
                  </a:lnTo>
                  <a:lnTo>
                    <a:pt x="6934735" y="26609"/>
                  </a:lnTo>
                  <a:lnTo>
                    <a:pt x="13886" y="26609"/>
                  </a:lnTo>
                  <a:close/>
                </a:path>
              </a:pathLst>
            </a:custGeom>
            <a:solidFill>
              <a:srgbClr val="000000"/>
            </a:solidFill>
          </p:spPr>
        </p:sp>
      </p:grpSp>
      <p:sp>
        <p:nvSpPr>
          <p:cNvPr name="Freeform 37" id="37"/>
          <p:cNvSpPr/>
          <p:nvPr/>
        </p:nvSpPr>
        <p:spPr>
          <a:xfrm flipH="false" flipV="false" rot="0">
            <a:off x="16533057" y="8775365"/>
            <a:ext cx="1003969" cy="1003969"/>
          </a:xfrm>
          <a:custGeom>
            <a:avLst/>
            <a:gdLst/>
            <a:ahLst/>
            <a:cxnLst/>
            <a:rect r="r" b="b" t="t" l="l"/>
            <a:pathLst>
              <a:path h="1003969" w="1003969">
                <a:moveTo>
                  <a:pt x="0" y="0"/>
                </a:moveTo>
                <a:lnTo>
                  <a:pt x="1003969" y="0"/>
                </a:lnTo>
                <a:lnTo>
                  <a:pt x="1003969" y="1003969"/>
                </a:lnTo>
                <a:lnTo>
                  <a:pt x="0" y="100396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38" id="38"/>
          <p:cNvGrpSpPr/>
          <p:nvPr/>
        </p:nvGrpSpPr>
        <p:grpSpPr>
          <a:xfrm rot="0">
            <a:off x="12702994" y="2703159"/>
            <a:ext cx="4332047" cy="844546"/>
            <a:chOff x="0" y="0"/>
            <a:chExt cx="10927225" cy="2130296"/>
          </a:xfrm>
        </p:grpSpPr>
        <p:sp>
          <p:nvSpPr>
            <p:cNvPr name="Freeform 39" id="39"/>
            <p:cNvSpPr/>
            <p:nvPr/>
          </p:nvSpPr>
          <p:spPr>
            <a:xfrm flipH="false" flipV="false" rot="0">
              <a:off x="22002" y="25400"/>
              <a:ext cx="10883220" cy="2079498"/>
            </a:xfrm>
            <a:custGeom>
              <a:avLst/>
              <a:gdLst/>
              <a:ahLst/>
              <a:cxnLst/>
              <a:rect r="r" b="b" t="t" l="l"/>
              <a:pathLst>
                <a:path h="2079498" w="10883220">
                  <a:moveTo>
                    <a:pt x="0" y="0"/>
                  </a:moveTo>
                  <a:lnTo>
                    <a:pt x="10883221" y="0"/>
                  </a:lnTo>
                  <a:lnTo>
                    <a:pt x="10883221" y="2079498"/>
                  </a:lnTo>
                  <a:lnTo>
                    <a:pt x="0" y="2079498"/>
                  </a:lnTo>
                  <a:close/>
                </a:path>
              </a:pathLst>
            </a:custGeom>
            <a:solidFill>
              <a:srgbClr val="E6E0EC"/>
            </a:solidFill>
          </p:spPr>
        </p:sp>
        <p:sp>
          <p:nvSpPr>
            <p:cNvPr name="Freeform 40" id="40"/>
            <p:cNvSpPr/>
            <p:nvPr/>
          </p:nvSpPr>
          <p:spPr>
            <a:xfrm flipH="false" flipV="false" rot="0">
              <a:off x="0" y="0"/>
              <a:ext cx="10927225" cy="2130298"/>
            </a:xfrm>
            <a:custGeom>
              <a:avLst/>
              <a:gdLst/>
              <a:ahLst/>
              <a:cxnLst/>
              <a:rect r="r" b="b" t="t" l="l"/>
              <a:pathLst>
                <a:path h="2130298" w="10927225">
                  <a:moveTo>
                    <a:pt x="22002" y="0"/>
                  </a:moveTo>
                  <a:lnTo>
                    <a:pt x="10905223" y="0"/>
                  </a:lnTo>
                  <a:cubicBezTo>
                    <a:pt x="10917324" y="0"/>
                    <a:pt x="10927225" y="11430"/>
                    <a:pt x="10927225" y="25400"/>
                  </a:cubicBezTo>
                  <a:lnTo>
                    <a:pt x="10927225" y="2104898"/>
                  </a:lnTo>
                  <a:cubicBezTo>
                    <a:pt x="10927225" y="2118868"/>
                    <a:pt x="10917324" y="2130298"/>
                    <a:pt x="10905223" y="2130298"/>
                  </a:cubicBezTo>
                  <a:lnTo>
                    <a:pt x="22002" y="2130298"/>
                  </a:lnTo>
                  <a:cubicBezTo>
                    <a:pt x="9901" y="2130298"/>
                    <a:pt x="0" y="2118868"/>
                    <a:pt x="0" y="2104898"/>
                  </a:cubicBezTo>
                  <a:lnTo>
                    <a:pt x="0" y="25400"/>
                  </a:lnTo>
                  <a:cubicBezTo>
                    <a:pt x="0" y="11430"/>
                    <a:pt x="9901" y="0"/>
                    <a:pt x="22002" y="0"/>
                  </a:cubicBezTo>
                  <a:moveTo>
                    <a:pt x="22002" y="50800"/>
                  </a:moveTo>
                  <a:lnTo>
                    <a:pt x="22002" y="25400"/>
                  </a:lnTo>
                  <a:lnTo>
                    <a:pt x="44005" y="25400"/>
                  </a:lnTo>
                  <a:lnTo>
                    <a:pt x="44005" y="2104898"/>
                  </a:lnTo>
                  <a:lnTo>
                    <a:pt x="22002" y="2104898"/>
                  </a:lnTo>
                  <a:lnTo>
                    <a:pt x="22002" y="2079498"/>
                  </a:lnTo>
                  <a:lnTo>
                    <a:pt x="10905223" y="2079498"/>
                  </a:lnTo>
                  <a:lnTo>
                    <a:pt x="10905223" y="2104898"/>
                  </a:lnTo>
                  <a:lnTo>
                    <a:pt x="10883221" y="2104898"/>
                  </a:lnTo>
                  <a:lnTo>
                    <a:pt x="10883221" y="25400"/>
                  </a:lnTo>
                  <a:lnTo>
                    <a:pt x="10905223" y="25400"/>
                  </a:lnTo>
                  <a:lnTo>
                    <a:pt x="10905223" y="50800"/>
                  </a:lnTo>
                  <a:lnTo>
                    <a:pt x="22002" y="50800"/>
                  </a:lnTo>
                  <a:close/>
                </a:path>
              </a:pathLst>
            </a:custGeom>
            <a:solidFill>
              <a:srgbClr val="000000"/>
            </a:solidFill>
          </p:spPr>
        </p:sp>
      </p:grpSp>
      <p:grpSp>
        <p:nvGrpSpPr>
          <p:cNvPr name="Group 41" id="41"/>
          <p:cNvGrpSpPr/>
          <p:nvPr/>
        </p:nvGrpSpPr>
        <p:grpSpPr>
          <a:xfrm rot="0">
            <a:off x="12702994" y="3715384"/>
            <a:ext cx="4332047" cy="844546"/>
            <a:chOff x="0" y="0"/>
            <a:chExt cx="10927225" cy="2130296"/>
          </a:xfrm>
        </p:grpSpPr>
        <p:sp>
          <p:nvSpPr>
            <p:cNvPr name="Freeform 42" id="42"/>
            <p:cNvSpPr/>
            <p:nvPr/>
          </p:nvSpPr>
          <p:spPr>
            <a:xfrm flipH="false" flipV="false" rot="0">
              <a:off x="22002" y="25400"/>
              <a:ext cx="10883220" cy="2079498"/>
            </a:xfrm>
            <a:custGeom>
              <a:avLst/>
              <a:gdLst/>
              <a:ahLst/>
              <a:cxnLst/>
              <a:rect r="r" b="b" t="t" l="l"/>
              <a:pathLst>
                <a:path h="2079498" w="10883220">
                  <a:moveTo>
                    <a:pt x="0" y="0"/>
                  </a:moveTo>
                  <a:lnTo>
                    <a:pt x="10883221" y="0"/>
                  </a:lnTo>
                  <a:lnTo>
                    <a:pt x="10883221" y="2079498"/>
                  </a:lnTo>
                  <a:lnTo>
                    <a:pt x="0" y="2079498"/>
                  </a:lnTo>
                  <a:close/>
                </a:path>
              </a:pathLst>
            </a:custGeom>
            <a:solidFill>
              <a:srgbClr val="E6E0EC"/>
            </a:solidFill>
          </p:spPr>
        </p:sp>
        <p:sp>
          <p:nvSpPr>
            <p:cNvPr name="Freeform 43" id="43"/>
            <p:cNvSpPr/>
            <p:nvPr/>
          </p:nvSpPr>
          <p:spPr>
            <a:xfrm flipH="false" flipV="false" rot="0">
              <a:off x="0" y="0"/>
              <a:ext cx="10927225" cy="2130298"/>
            </a:xfrm>
            <a:custGeom>
              <a:avLst/>
              <a:gdLst/>
              <a:ahLst/>
              <a:cxnLst/>
              <a:rect r="r" b="b" t="t" l="l"/>
              <a:pathLst>
                <a:path h="2130298" w="10927225">
                  <a:moveTo>
                    <a:pt x="22002" y="0"/>
                  </a:moveTo>
                  <a:lnTo>
                    <a:pt x="10905223" y="0"/>
                  </a:lnTo>
                  <a:cubicBezTo>
                    <a:pt x="10917324" y="0"/>
                    <a:pt x="10927225" y="11430"/>
                    <a:pt x="10927225" y="25400"/>
                  </a:cubicBezTo>
                  <a:lnTo>
                    <a:pt x="10927225" y="2104898"/>
                  </a:lnTo>
                  <a:cubicBezTo>
                    <a:pt x="10927225" y="2118868"/>
                    <a:pt x="10917324" y="2130298"/>
                    <a:pt x="10905223" y="2130298"/>
                  </a:cubicBezTo>
                  <a:lnTo>
                    <a:pt x="22002" y="2130298"/>
                  </a:lnTo>
                  <a:cubicBezTo>
                    <a:pt x="9901" y="2130298"/>
                    <a:pt x="0" y="2118868"/>
                    <a:pt x="0" y="2104898"/>
                  </a:cubicBezTo>
                  <a:lnTo>
                    <a:pt x="0" y="25400"/>
                  </a:lnTo>
                  <a:cubicBezTo>
                    <a:pt x="0" y="11430"/>
                    <a:pt x="9901" y="0"/>
                    <a:pt x="22002" y="0"/>
                  </a:cubicBezTo>
                  <a:moveTo>
                    <a:pt x="22002" y="50800"/>
                  </a:moveTo>
                  <a:lnTo>
                    <a:pt x="22002" y="25400"/>
                  </a:lnTo>
                  <a:lnTo>
                    <a:pt x="44005" y="25400"/>
                  </a:lnTo>
                  <a:lnTo>
                    <a:pt x="44005" y="2104898"/>
                  </a:lnTo>
                  <a:lnTo>
                    <a:pt x="22002" y="2104898"/>
                  </a:lnTo>
                  <a:lnTo>
                    <a:pt x="22002" y="2079498"/>
                  </a:lnTo>
                  <a:lnTo>
                    <a:pt x="10905223" y="2079498"/>
                  </a:lnTo>
                  <a:lnTo>
                    <a:pt x="10905223" y="2104898"/>
                  </a:lnTo>
                  <a:lnTo>
                    <a:pt x="10883221" y="2104898"/>
                  </a:lnTo>
                  <a:lnTo>
                    <a:pt x="10883221" y="25400"/>
                  </a:lnTo>
                  <a:lnTo>
                    <a:pt x="10905223" y="25400"/>
                  </a:lnTo>
                  <a:lnTo>
                    <a:pt x="10905223" y="50800"/>
                  </a:lnTo>
                  <a:lnTo>
                    <a:pt x="22002" y="50800"/>
                  </a:lnTo>
                  <a:close/>
                </a:path>
              </a:pathLst>
            </a:custGeom>
            <a:solidFill>
              <a:srgbClr val="000000"/>
            </a:solidFill>
          </p:spPr>
        </p:sp>
      </p:grpSp>
      <p:grpSp>
        <p:nvGrpSpPr>
          <p:cNvPr name="Group 44" id="44"/>
          <p:cNvGrpSpPr/>
          <p:nvPr/>
        </p:nvGrpSpPr>
        <p:grpSpPr>
          <a:xfrm rot="0">
            <a:off x="12702994" y="4825634"/>
            <a:ext cx="4332047" cy="844546"/>
            <a:chOff x="0" y="0"/>
            <a:chExt cx="10927225" cy="2130296"/>
          </a:xfrm>
        </p:grpSpPr>
        <p:sp>
          <p:nvSpPr>
            <p:cNvPr name="Freeform 45" id="45"/>
            <p:cNvSpPr/>
            <p:nvPr/>
          </p:nvSpPr>
          <p:spPr>
            <a:xfrm flipH="false" flipV="false" rot="0">
              <a:off x="22002" y="25400"/>
              <a:ext cx="10883220" cy="2079498"/>
            </a:xfrm>
            <a:custGeom>
              <a:avLst/>
              <a:gdLst/>
              <a:ahLst/>
              <a:cxnLst/>
              <a:rect r="r" b="b" t="t" l="l"/>
              <a:pathLst>
                <a:path h="2079498" w="10883220">
                  <a:moveTo>
                    <a:pt x="0" y="0"/>
                  </a:moveTo>
                  <a:lnTo>
                    <a:pt x="10883221" y="0"/>
                  </a:lnTo>
                  <a:lnTo>
                    <a:pt x="10883221" y="2079498"/>
                  </a:lnTo>
                  <a:lnTo>
                    <a:pt x="0" y="2079498"/>
                  </a:lnTo>
                  <a:close/>
                </a:path>
              </a:pathLst>
            </a:custGeom>
            <a:solidFill>
              <a:srgbClr val="E6E0EC"/>
            </a:solidFill>
          </p:spPr>
        </p:sp>
        <p:sp>
          <p:nvSpPr>
            <p:cNvPr name="Freeform 46" id="46"/>
            <p:cNvSpPr/>
            <p:nvPr/>
          </p:nvSpPr>
          <p:spPr>
            <a:xfrm flipH="false" flipV="false" rot="0">
              <a:off x="0" y="0"/>
              <a:ext cx="10927225" cy="2130298"/>
            </a:xfrm>
            <a:custGeom>
              <a:avLst/>
              <a:gdLst/>
              <a:ahLst/>
              <a:cxnLst/>
              <a:rect r="r" b="b" t="t" l="l"/>
              <a:pathLst>
                <a:path h="2130298" w="10927225">
                  <a:moveTo>
                    <a:pt x="22002" y="0"/>
                  </a:moveTo>
                  <a:lnTo>
                    <a:pt x="10905223" y="0"/>
                  </a:lnTo>
                  <a:cubicBezTo>
                    <a:pt x="10917324" y="0"/>
                    <a:pt x="10927225" y="11430"/>
                    <a:pt x="10927225" y="25400"/>
                  </a:cubicBezTo>
                  <a:lnTo>
                    <a:pt x="10927225" y="2104898"/>
                  </a:lnTo>
                  <a:cubicBezTo>
                    <a:pt x="10927225" y="2118868"/>
                    <a:pt x="10917324" y="2130298"/>
                    <a:pt x="10905223" y="2130298"/>
                  </a:cubicBezTo>
                  <a:lnTo>
                    <a:pt x="22002" y="2130298"/>
                  </a:lnTo>
                  <a:cubicBezTo>
                    <a:pt x="9901" y="2130298"/>
                    <a:pt x="0" y="2118868"/>
                    <a:pt x="0" y="2104898"/>
                  </a:cubicBezTo>
                  <a:lnTo>
                    <a:pt x="0" y="25400"/>
                  </a:lnTo>
                  <a:cubicBezTo>
                    <a:pt x="0" y="11430"/>
                    <a:pt x="9901" y="0"/>
                    <a:pt x="22002" y="0"/>
                  </a:cubicBezTo>
                  <a:moveTo>
                    <a:pt x="22002" y="50800"/>
                  </a:moveTo>
                  <a:lnTo>
                    <a:pt x="22002" y="25400"/>
                  </a:lnTo>
                  <a:lnTo>
                    <a:pt x="44005" y="25400"/>
                  </a:lnTo>
                  <a:lnTo>
                    <a:pt x="44005" y="2104898"/>
                  </a:lnTo>
                  <a:lnTo>
                    <a:pt x="22002" y="2104898"/>
                  </a:lnTo>
                  <a:lnTo>
                    <a:pt x="22002" y="2079498"/>
                  </a:lnTo>
                  <a:lnTo>
                    <a:pt x="10905223" y="2079498"/>
                  </a:lnTo>
                  <a:lnTo>
                    <a:pt x="10905223" y="2104898"/>
                  </a:lnTo>
                  <a:lnTo>
                    <a:pt x="10883221" y="2104898"/>
                  </a:lnTo>
                  <a:lnTo>
                    <a:pt x="10883221" y="25400"/>
                  </a:lnTo>
                  <a:lnTo>
                    <a:pt x="10905223" y="25400"/>
                  </a:lnTo>
                  <a:lnTo>
                    <a:pt x="10905223" y="50800"/>
                  </a:lnTo>
                  <a:lnTo>
                    <a:pt x="22002" y="50800"/>
                  </a:lnTo>
                  <a:close/>
                </a:path>
              </a:pathLst>
            </a:custGeom>
            <a:solidFill>
              <a:srgbClr val="000000"/>
            </a:solidFill>
          </p:spPr>
        </p:sp>
      </p:grpSp>
      <p:grpSp>
        <p:nvGrpSpPr>
          <p:cNvPr name="Group 47" id="47"/>
          <p:cNvGrpSpPr/>
          <p:nvPr/>
        </p:nvGrpSpPr>
        <p:grpSpPr>
          <a:xfrm rot="0">
            <a:off x="12702994" y="5853567"/>
            <a:ext cx="4332047" cy="844546"/>
            <a:chOff x="0" y="0"/>
            <a:chExt cx="10927225" cy="2130296"/>
          </a:xfrm>
        </p:grpSpPr>
        <p:sp>
          <p:nvSpPr>
            <p:cNvPr name="Freeform 48" id="48"/>
            <p:cNvSpPr/>
            <p:nvPr/>
          </p:nvSpPr>
          <p:spPr>
            <a:xfrm flipH="false" flipV="false" rot="0">
              <a:off x="22002" y="25400"/>
              <a:ext cx="10883220" cy="2079498"/>
            </a:xfrm>
            <a:custGeom>
              <a:avLst/>
              <a:gdLst/>
              <a:ahLst/>
              <a:cxnLst/>
              <a:rect r="r" b="b" t="t" l="l"/>
              <a:pathLst>
                <a:path h="2079498" w="10883220">
                  <a:moveTo>
                    <a:pt x="0" y="0"/>
                  </a:moveTo>
                  <a:lnTo>
                    <a:pt x="10883221" y="0"/>
                  </a:lnTo>
                  <a:lnTo>
                    <a:pt x="10883221" y="2079498"/>
                  </a:lnTo>
                  <a:lnTo>
                    <a:pt x="0" y="2079498"/>
                  </a:lnTo>
                  <a:close/>
                </a:path>
              </a:pathLst>
            </a:custGeom>
            <a:solidFill>
              <a:srgbClr val="E6E0EC"/>
            </a:solidFill>
          </p:spPr>
        </p:sp>
        <p:sp>
          <p:nvSpPr>
            <p:cNvPr name="Freeform 49" id="49"/>
            <p:cNvSpPr/>
            <p:nvPr/>
          </p:nvSpPr>
          <p:spPr>
            <a:xfrm flipH="false" flipV="false" rot="0">
              <a:off x="0" y="0"/>
              <a:ext cx="10927225" cy="2130298"/>
            </a:xfrm>
            <a:custGeom>
              <a:avLst/>
              <a:gdLst/>
              <a:ahLst/>
              <a:cxnLst/>
              <a:rect r="r" b="b" t="t" l="l"/>
              <a:pathLst>
                <a:path h="2130298" w="10927225">
                  <a:moveTo>
                    <a:pt x="22002" y="0"/>
                  </a:moveTo>
                  <a:lnTo>
                    <a:pt x="10905223" y="0"/>
                  </a:lnTo>
                  <a:cubicBezTo>
                    <a:pt x="10917324" y="0"/>
                    <a:pt x="10927225" y="11430"/>
                    <a:pt x="10927225" y="25400"/>
                  </a:cubicBezTo>
                  <a:lnTo>
                    <a:pt x="10927225" y="2104898"/>
                  </a:lnTo>
                  <a:cubicBezTo>
                    <a:pt x="10927225" y="2118868"/>
                    <a:pt x="10917324" y="2130298"/>
                    <a:pt x="10905223" y="2130298"/>
                  </a:cubicBezTo>
                  <a:lnTo>
                    <a:pt x="22002" y="2130298"/>
                  </a:lnTo>
                  <a:cubicBezTo>
                    <a:pt x="9901" y="2130298"/>
                    <a:pt x="0" y="2118868"/>
                    <a:pt x="0" y="2104898"/>
                  </a:cubicBezTo>
                  <a:lnTo>
                    <a:pt x="0" y="25400"/>
                  </a:lnTo>
                  <a:cubicBezTo>
                    <a:pt x="0" y="11430"/>
                    <a:pt x="9901" y="0"/>
                    <a:pt x="22002" y="0"/>
                  </a:cubicBezTo>
                  <a:moveTo>
                    <a:pt x="22002" y="50800"/>
                  </a:moveTo>
                  <a:lnTo>
                    <a:pt x="22002" y="25400"/>
                  </a:lnTo>
                  <a:lnTo>
                    <a:pt x="44005" y="25400"/>
                  </a:lnTo>
                  <a:lnTo>
                    <a:pt x="44005" y="2104898"/>
                  </a:lnTo>
                  <a:lnTo>
                    <a:pt x="22002" y="2104898"/>
                  </a:lnTo>
                  <a:lnTo>
                    <a:pt x="22002" y="2079498"/>
                  </a:lnTo>
                  <a:lnTo>
                    <a:pt x="10905223" y="2079498"/>
                  </a:lnTo>
                  <a:lnTo>
                    <a:pt x="10905223" y="2104898"/>
                  </a:lnTo>
                  <a:lnTo>
                    <a:pt x="10883221" y="2104898"/>
                  </a:lnTo>
                  <a:lnTo>
                    <a:pt x="10883221" y="25400"/>
                  </a:lnTo>
                  <a:lnTo>
                    <a:pt x="10905223" y="25400"/>
                  </a:lnTo>
                  <a:lnTo>
                    <a:pt x="10905223" y="50800"/>
                  </a:lnTo>
                  <a:lnTo>
                    <a:pt x="22002" y="50800"/>
                  </a:lnTo>
                  <a:close/>
                </a:path>
              </a:pathLst>
            </a:custGeom>
            <a:solidFill>
              <a:srgbClr val="000000"/>
            </a:solidFill>
          </p:spPr>
        </p:sp>
      </p:grpSp>
      <p:grpSp>
        <p:nvGrpSpPr>
          <p:cNvPr name="Group 50" id="50"/>
          <p:cNvGrpSpPr/>
          <p:nvPr/>
        </p:nvGrpSpPr>
        <p:grpSpPr>
          <a:xfrm rot="0">
            <a:off x="11677414" y="3672104"/>
            <a:ext cx="797165" cy="797165"/>
            <a:chOff x="0" y="0"/>
            <a:chExt cx="1990530" cy="1990530"/>
          </a:xfrm>
        </p:grpSpPr>
        <p:sp>
          <p:nvSpPr>
            <p:cNvPr name="Freeform 51" id="51"/>
            <p:cNvSpPr/>
            <p:nvPr/>
          </p:nvSpPr>
          <p:spPr>
            <a:xfrm flipH="false" flipV="false" rot="0">
              <a:off x="25400" y="25400"/>
              <a:ext cx="1939798" cy="1939798"/>
            </a:xfrm>
            <a:custGeom>
              <a:avLst/>
              <a:gdLst/>
              <a:ahLst/>
              <a:cxnLst/>
              <a:rect r="r" b="b" t="t" l="l"/>
              <a:pathLst>
                <a:path h="1939798" w="1939798">
                  <a:moveTo>
                    <a:pt x="0" y="969899"/>
                  </a:moveTo>
                  <a:cubicBezTo>
                    <a:pt x="0" y="434213"/>
                    <a:pt x="434213" y="0"/>
                    <a:pt x="969899" y="0"/>
                  </a:cubicBezTo>
                  <a:cubicBezTo>
                    <a:pt x="1505585" y="0"/>
                    <a:pt x="1939798" y="434213"/>
                    <a:pt x="1939798" y="969899"/>
                  </a:cubicBezTo>
                  <a:cubicBezTo>
                    <a:pt x="1939798" y="1505585"/>
                    <a:pt x="1505585" y="1939798"/>
                    <a:pt x="969899" y="1939798"/>
                  </a:cubicBezTo>
                  <a:cubicBezTo>
                    <a:pt x="434213" y="1939798"/>
                    <a:pt x="0" y="1505458"/>
                    <a:pt x="0" y="969899"/>
                  </a:cubicBezTo>
                  <a:close/>
                </a:path>
              </a:pathLst>
            </a:custGeom>
            <a:solidFill>
              <a:srgbClr val="E6E0EC"/>
            </a:solidFill>
          </p:spPr>
        </p:sp>
        <p:sp>
          <p:nvSpPr>
            <p:cNvPr name="Freeform 52" id="52"/>
            <p:cNvSpPr/>
            <p:nvPr/>
          </p:nvSpPr>
          <p:spPr>
            <a:xfrm flipH="false" flipV="false" rot="0">
              <a:off x="0" y="0"/>
              <a:ext cx="1990598" cy="1990598"/>
            </a:xfrm>
            <a:custGeom>
              <a:avLst/>
              <a:gdLst/>
              <a:ahLst/>
              <a:cxnLst/>
              <a:rect r="r" b="b" t="t" l="l"/>
              <a:pathLst>
                <a:path h="1990598" w="1990598">
                  <a:moveTo>
                    <a:pt x="0" y="995299"/>
                  </a:moveTo>
                  <a:cubicBezTo>
                    <a:pt x="0" y="445643"/>
                    <a:pt x="445643" y="0"/>
                    <a:pt x="995299" y="0"/>
                  </a:cubicBezTo>
                  <a:lnTo>
                    <a:pt x="995299" y="25400"/>
                  </a:lnTo>
                  <a:lnTo>
                    <a:pt x="995299" y="0"/>
                  </a:lnTo>
                  <a:cubicBezTo>
                    <a:pt x="1544955" y="0"/>
                    <a:pt x="1990598" y="445643"/>
                    <a:pt x="1990598" y="995299"/>
                  </a:cubicBezTo>
                  <a:lnTo>
                    <a:pt x="1965198" y="995299"/>
                  </a:lnTo>
                  <a:lnTo>
                    <a:pt x="1990598" y="995299"/>
                  </a:lnTo>
                  <a:cubicBezTo>
                    <a:pt x="1990598" y="1544955"/>
                    <a:pt x="1544955" y="1990598"/>
                    <a:pt x="995299" y="1990598"/>
                  </a:cubicBezTo>
                  <a:lnTo>
                    <a:pt x="995299" y="1965198"/>
                  </a:lnTo>
                  <a:lnTo>
                    <a:pt x="995299" y="1990598"/>
                  </a:lnTo>
                  <a:cubicBezTo>
                    <a:pt x="445643" y="1990471"/>
                    <a:pt x="0" y="1544955"/>
                    <a:pt x="0" y="995299"/>
                  </a:cubicBezTo>
                  <a:lnTo>
                    <a:pt x="25400" y="995299"/>
                  </a:lnTo>
                  <a:lnTo>
                    <a:pt x="50800" y="995299"/>
                  </a:lnTo>
                  <a:lnTo>
                    <a:pt x="25400" y="995299"/>
                  </a:lnTo>
                  <a:lnTo>
                    <a:pt x="0" y="995299"/>
                  </a:lnTo>
                  <a:moveTo>
                    <a:pt x="50800" y="995299"/>
                  </a:moveTo>
                  <a:cubicBezTo>
                    <a:pt x="50800" y="1009269"/>
                    <a:pt x="39370" y="1020699"/>
                    <a:pt x="25400" y="1020699"/>
                  </a:cubicBezTo>
                  <a:cubicBezTo>
                    <a:pt x="11430" y="1020699"/>
                    <a:pt x="0" y="1009269"/>
                    <a:pt x="0" y="995299"/>
                  </a:cubicBezTo>
                  <a:cubicBezTo>
                    <a:pt x="0" y="981329"/>
                    <a:pt x="11430" y="969899"/>
                    <a:pt x="25400" y="969899"/>
                  </a:cubicBezTo>
                  <a:cubicBezTo>
                    <a:pt x="39370" y="969899"/>
                    <a:pt x="50800" y="981329"/>
                    <a:pt x="50800" y="995299"/>
                  </a:cubicBezTo>
                  <a:cubicBezTo>
                    <a:pt x="50800" y="1516888"/>
                    <a:pt x="473710" y="1939798"/>
                    <a:pt x="995299" y="1939798"/>
                  </a:cubicBezTo>
                  <a:cubicBezTo>
                    <a:pt x="1516888" y="1939798"/>
                    <a:pt x="1939798" y="1516888"/>
                    <a:pt x="1939798" y="995299"/>
                  </a:cubicBezTo>
                  <a:cubicBezTo>
                    <a:pt x="1939798" y="473710"/>
                    <a:pt x="1516888" y="50800"/>
                    <a:pt x="995299" y="50800"/>
                  </a:cubicBezTo>
                  <a:lnTo>
                    <a:pt x="995299" y="25400"/>
                  </a:lnTo>
                  <a:lnTo>
                    <a:pt x="995299" y="50800"/>
                  </a:lnTo>
                  <a:cubicBezTo>
                    <a:pt x="473710" y="50800"/>
                    <a:pt x="50800" y="473710"/>
                    <a:pt x="50800" y="995299"/>
                  </a:cubicBezTo>
                  <a:close/>
                </a:path>
              </a:pathLst>
            </a:custGeom>
            <a:solidFill>
              <a:srgbClr val="000000"/>
            </a:solidFill>
          </p:spPr>
        </p:sp>
      </p:grpSp>
      <p:grpSp>
        <p:nvGrpSpPr>
          <p:cNvPr name="Group 53" id="53"/>
          <p:cNvGrpSpPr/>
          <p:nvPr/>
        </p:nvGrpSpPr>
        <p:grpSpPr>
          <a:xfrm rot="0">
            <a:off x="11677414" y="4835282"/>
            <a:ext cx="797165" cy="797165"/>
            <a:chOff x="0" y="0"/>
            <a:chExt cx="1990530" cy="1990530"/>
          </a:xfrm>
        </p:grpSpPr>
        <p:sp>
          <p:nvSpPr>
            <p:cNvPr name="Freeform 54" id="54"/>
            <p:cNvSpPr/>
            <p:nvPr/>
          </p:nvSpPr>
          <p:spPr>
            <a:xfrm flipH="false" flipV="false" rot="0">
              <a:off x="25400" y="25400"/>
              <a:ext cx="1939798" cy="1939798"/>
            </a:xfrm>
            <a:custGeom>
              <a:avLst/>
              <a:gdLst/>
              <a:ahLst/>
              <a:cxnLst/>
              <a:rect r="r" b="b" t="t" l="l"/>
              <a:pathLst>
                <a:path h="1939798" w="1939798">
                  <a:moveTo>
                    <a:pt x="0" y="969899"/>
                  </a:moveTo>
                  <a:cubicBezTo>
                    <a:pt x="0" y="434213"/>
                    <a:pt x="434213" y="0"/>
                    <a:pt x="969899" y="0"/>
                  </a:cubicBezTo>
                  <a:cubicBezTo>
                    <a:pt x="1505585" y="0"/>
                    <a:pt x="1939798" y="434213"/>
                    <a:pt x="1939798" y="969899"/>
                  </a:cubicBezTo>
                  <a:cubicBezTo>
                    <a:pt x="1939798" y="1505585"/>
                    <a:pt x="1505585" y="1939798"/>
                    <a:pt x="969899" y="1939798"/>
                  </a:cubicBezTo>
                  <a:cubicBezTo>
                    <a:pt x="434213" y="1939798"/>
                    <a:pt x="0" y="1505458"/>
                    <a:pt x="0" y="969899"/>
                  </a:cubicBezTo>
                  <a:close/>
                </a:path>
              </a:pathLst>
            </a:custGeom>
            <a:solidFill>
              <a:srgbClr val="E6E0EC"/>
            </a:solidFill>
          </p:spPr>
        </p:sp>
        <p:sp>
          <p:nvSpPr>
            <p:cNvPr name="Freeform 55" id="55"/>
            <p:cNvSpPr/>
            <p:nvPr/>
          </p:nvSpPr>
          <p:spPr>
            <a:xfrm flipH="false" flipV="false" rot="0">
              <a:off x="0" y="0"/>
              <a:ext cx="1990598" cy="1990598"/>
            </a:xfrm>
            <a:custGeom>
              <a:avLst/>
              <a:gdLst/>
              <a:ahLst/>
              <a:cxnLst/>
              <a:rect r="r" b="b" t="t" l="l"/>
              <a:pathLst>
                <a:path h="1990598" w="1990598">
                  <a:moveTo>
                    <a:pt x="0" y="995299"/>
                  </a:moveTo>
                  <a:cubicBezTo>
                    <a:pt x="0" y="445643"/>
                    <a:pt x="445643" y="0"/>
                    <a:pt x="995299" y="0"/>
                  </a:cubicBezTo>
                  <a:lnTo>
                    <a:pt x="995299" y="25400"/>
                  </a:lnTo>
                  <a:lnTo>
                    <a:pt x="995299" y="0"/>
                  </a:lnTo>
                  <a:cubicBezTo>
                    <a:pt x="1544955" y="0"/>
                    <a:pt x="1990598" y="445643"/>
                    <a:pt x="1990598" y="995299"/>
                  </a:cubicBezTo>
                  <a:lnTo>
                    <a:pt x="1965198" y="995299"/>
                  </a:lnTo>
                  <a:lnTo>
                    <a:pt x="1990598" y="995299"/>
                  </a:lnTo>
                  <a:cubicBezTo>
                    <a:pt x="1990598" y="1544955"/>
                    <a:pt x="1544955" y="1990598"/>
                    <a:pt x="995299" y="1990598"/>
                  </a:cubicBezTo>
                  <a:lnTo>
                    <a:pt x="995299" y="1965198"/>
                  </a:lnTo>
                  <a:lnTo>
                    <a:pt x="995299" y="1990598"/>
                  </a:lnTo>
                  <a:cubicBezTo>
                    <a:pt x="445643" y="1990471"/>
                    <a:pt x="0" y="1544955"/>
                    <a:pt x="0" y="995299"/>
                  </a:cubicBezTo>
                  <a:lnTo>
                    <a:pt x="25400" y="995299"/>
                  </a:lnTo>
                  <a:lnTo>
                    <a:pt x="50800" y="995299"/>
                  </a:lnTo>
                  <a:lnTo>
                    <a:pt x="25400" y="995299"/>
                  </a:lnTo>
                  <a:lnTo>
                    <a:pt x="0" y="995299"/>
                  </a:lnTo>
                  <a:moveTo>
                    <a:pt x="50800" y="995299"/>
                  </a:moveTo>
                  <a:cubicBezTo>
                    <a:pt x="50800" y="1009269"/>
                    <a:pt x="39370" y="1020699"/>
                    <a:pt x="25400" y="1020699"/>
                  </a:cubicBezTo>
                  <a:cubicBezTo>
                    <a:pt x="11430" y="1020699"/>
                    <a:pt x="0" y="1009269"/>
                    <a:pt x="0" y="995299"/>
                  </a:cubicBezTo>
                  <a:cubicBezTo>
                    <a:pt x="0" y="981329"/>
                    <a:pt x="11430" y="969899"/>
                    <a:pt x="25400" y="969899"/>
                  </a:cubicBezTo>
                  <a:cubicBezTo>
                    <a:pt x="39370" y="969899"/>
                    <a:pt x="50800" y="981329"/>
                    <a:pt x="50800" y="995299"/>
                  </a:cubicBezTo>
                  <a:cubicBezTo>
                    <a:pt x="50800" y="1516888"/>
                    <a:pt x="473710" y="1939798"/>
                    <a:pt x="995299" y="1939798"/>
                  </a:cubicBezTo>
                  <a:cubicBezTo>
                    <a:pt x="1516888" y="1939798"/>
                    <a:pt x="1939798" y="1516888"/>
                    <a:pt x="1939798" y="995299"/>
                  </a:cubicBezTo>
                  <a:cubicBezTo>
                    <a:pt x="1939798" y="473710"/>
                    <a:pt x="1516888" y="50800"/>
                    <a:pt x="995299" y="50800"/>
                  </a:cubicBezTo>
                  <a:lnTo>
                    <a:pt x="995299" y="25400"/>
                  </a:lnTo>
                  <a:lnTo>
                    <a:pt x="995299" y="50800"/>
                  </a:lnTo>
                  <a:cubicBezTo>
                    <a:pt x="473710" y="50800"/>
                    <a:pt x="50800" y="473710"/>
                    <a:pt x="50800" y="995299"/>
                  </a:cubicBezTo>
                  <a:close/>
                </a:path>
              </a:pathLst>
            </a:custGeom>
            <a:solidFill>
              <a:srgbClr val="000000"/>
            </a:solidFill>
          </p:spPr>
        </p:sp>
      </p:grpSp>
      <p:grpSp>
        <p:nvGrpSpPr>
          <p:cNvPr name="Group 56" id="56"/>
          <p:cNvGrpSpPr/>
          <p:nvPr/>
        </p:nvGrpSpPr>
        <p:grpSpPr>
          <a:xfrm rot="0">
            <a:off x="11677414" y="5869747"/>
            <a:ext cx="797165" cy="797165"/>
            <a:chOff x="0" y="0"/>
            <a:chExt cx="1990530" cy="1990530"/>
          </a:xfrm>
        </p:grpSpPr>
        <p:sp>
          <p:nvSpPr>
            <p:cNvPr name="Freeform 57" id="57"/>
            <p:cNvSpPr/>
            <p:nvPr/>
          </p:nvSpPr>
          <p:spPr>
            <a:xfrm flipH="false" flipV="false" rot="0">
              <a:off x="25400" y="25400"/>
              <a:ext cx="1939798" cy="1939798"/>
            </a:xfrm>
            <a:custGeom>
              <a:avLst/>
              <a:gdLst/>
              <a:ahLst/>
              <a:cxnLst/>
              <a:rect r="r" b="b" t="t" l="l"/>
              <a:pathLst>
                <a:path h="1939798" w="1939798">
                  <a:moveTo>
                    <a:pt x="0" y="969899"/>
                  </a:moveTo>
                  <a:cubicBezTo>
                    <a:pt x="0" y="434213"/>
                    <a:pt x="434213" y="0"/>
                    <a:pt x="969899" y="0"/>
                  </a:cubicBezTo>
                  <a:cubicBezTo>
                    <a:pt x="1505585" y="0"/>
                    <a:pt x="1939798" y="434213"/>
                    <a:pt x="1939798" y="969899"/>
                  </a:cubicBezTo>
                  <a:cubicBezTo>
                    <a:pt x="1939798" y="1505585"/>
                    <a:pt x="1505585" y="1939798"/>
                    <a:pt x="969899" y="1939798"/>
                  </a:cubicBezTo>
                  <a:cubicBezTo>
                    <a:pt x="434213" y="1939798"/>
                    <a:pt x="0" y="1505458"/>
                    <a:pt x="0" y="969899"/>
                  </a:cubicBezTo>
                  <a:close/>
                </a:path>
              </a:pathLst>
            </a:custGeom>
            <a:solidFill>
              <a:srgbClr val="E6E0EC"/>
            </a:solidFill>
          </p:spPr>
        </p:sp>
        <p:sp>
          <p:nvSpPr>
            <p:cNvPr name="Freeform 58" id="58"/>
            <p:cNvSpPr/>
            <p:nvPr/>
          </p:nvSpPr>
          <p:spPr>
            <a:xfrm flipH="false" flipV="false" rot="0">
              <a:off x="0" y="0"/>
              <a:ext cx="1990598" cy="1990598"/>
            </a:xfrm>
            <a:custGeom>
              <a:avLst/>
              <a:gdLst/>
              <a:ahLst/>
              <a:cxnLst/>
              <a:rect r="r" b="b" t="t" l="l"/>
              <a:pathLst>
                <a:path h="1990598" w="1990598">
                  <a:moveTo>
                    <a:pt x="0" y="995299"/>
                  </a:moveTo>
                  <a:cubicBezTo>
                    <a:pt x="0" y="445643"/>
                    <a:pt x="445643" y="0"/>
                    <a:pt x="995299" y="0"/>
                  </a:cubicBezTo>
                  <a:lnTo>
                    <a:pt x="995299" y="25400"/>
                  </a:lnTo>
                  <a:lnTo>
                    <a:pt x="995299" y="0"/>
                  </a:lnTo>
                  <a:cubicBezTo>
                    <a:pt x="1544955" y="0"/>
                    <a:pt x="1990598" y="445643"/>
                    <a:pt x="1990598" y="995299"/>
                  </a:cubicBezTo>
                  <a:lnTo>
                    <a:pt x="1965198" y="995299"/>
                  </a:lnTo>
                  <a:lnTo>
                    <a:pt x="1990598" y="995299"/>
                  </a:lnTo>
                  <a:cubicBezTo>
                    <a:pt x="1990598" y="1544955"/>
                    <a:pt x="1544955" y="1990598"/>
                    <a:pt x="995299" y="1990598"/>
                  </a:cubicBezTo>
                  <a:lnTo>
                    <a:pt x="995299" y="1965198"/>
                  </a:lnTo>
                  <a:lnTo>
                    <a:pt x="995299" y="1990598"/>
                  </a:lnTo>
                  <a:cubicBezTo>
                    <a:pt x="445643" y="1990471"/>
                    <a:pt x="0" y="1544955"/>
                    <a:pt x="0" y="995299"/>
                  </a:cubicBezTo>
                  <a:lnTo>
                    <a:pt x="25400" y="995299"/>
                  </a:lnTo>
                  <a:lnTo>
                    <a:pt x="50800" y="995299"/>
                  </a:lnTo>
                  <a:lnTo>
                    <a:pt x="25400" y="995299"/>
                  </a:lnTo>
                  <a:lnTo>
                    <a:pt x="0" y="995299"/>
                  </a:lnTo>
                  <a:moveTo>
                    <a:pt x="50800" y="995299"/>
                  </a:moveTo>
                  <a:cubicBezTo>
                    <a:pt x="50800" y="1009269"/>
                    <a:pt x="39370" y="1020699"/>
                    <a:pt x="25400" y="1020699"/>
                  </a:cubicBezTo>
                  <a:cubicBezTo>
                    <a:pt x="11430" y="1020699"/>
                    <a:pt x="0" y="1009269"/>
                    <a:pt x="0" y="995299"/>
                  </a:cubicBezTo>
                  <a:cubicBezTo>
                    <a:pt x="0" y="981329"/>
                    <a:pt x="11430" y="969899"/>
                    <a:pt x="25400" y="969899"/>
                  </a:cubicBezTo>
                  <a:cubicBezTo>
                    <a:pt x="39370" y="969899"/>
                    <a:pt x="50800" y="981329"/>
                    <a:pt x="50800" y="995299"/>
                  </a:cubicBezTo>
                  <a:cubicBezTo>
                    <a:pt x="50800" y="1516888"/>
                    <a:pt x="473710" y="1939798"/>
                    <a:pt x="995299" y="1939798"/>
                  </a:cubicBezTo>
                  <a:cubicBezTo>
                    <a:pt x="1516888" y="1939798"/>
                    <a:pt x="1939798" y="1516888"/>
                    <a:pt x="1939798" y="995299"/>
                  </a:cubicBezTo>
                  <a:cubicBezTo>
                    <a:pt x="1939798" y="473710"/>
                    <a:pt x="1516888" y="50800"/>
                    <a:pt x="995299" y="50800"/>
                  </a:cubicBezTo>
                  <a:lnTo>
                    <a:pt x="995299" y="25400"/>
                  </a:lnTo>
                  <a:lnTo>
                    <a:pt x="995299" y="50800"/>
                  </a:lnTo>
                  <a:cubicBezTo>
                    <a:pt x="473710" y="50800"/>
                    <a:pt x="50800" y="473710"/>
                    <a:pt x="50800" y="995299"/>
                  </a:cubicBezTo>
                  <a:close/>
                </a:path>
              </a:pathLst>
            </a:custGeom>
            <a:solidFill>
              <a:srgbClr val="000000"/>
            </a:solidFill>
          </p:spPr>
        </p:sp>
      </p:grpSp>
      <p:grpSp>
        <p:nvGrpSpPr>
          <p:cNvPr name="Group 59" id="59"/>
          <p:cNvGrpSpPr/>
          <p:nvPr/>
        </p:nvGrpSpPr>
        <p:grpSpPr>
          <a:xfrm rot="0">
            <a:off x="11677414" y="2649579"/>
            <a:ext cx="797165" cy="797165"/>
            <a:chOff x="0" y="0"/>
            <a:chExt cx="1990530" cy="1990530"/>
          </a:xfrm>
        </p:grpSpPr>
        <p:sp>
          <p:nvSpPr>
            <p:cNvPr name="Freeform 60" id="60"/>
            <p:cNvSpPr/>
            <p:nvPr/>
          </p:nvSpPr>
          <p:spPr>
            <a:xfrm flipH="false" flipV="false" rot="0">
              <a:off x="25400" y="25400"/>
              <a:ext cx="1939798" cy="1939798"/>
            </a:xfrm>
            <a:custGeom>
              <a:avLst/>
              <a:gdLst/>
              <a:ahLst/>
              <a:cxnLst/>
              <a:rect r="r" b="b" t="t" l="l"/>
              <a:pathLst>
                <a:path h="1939798" w="1939798">
                  <a:moveTo>
                    <a:pt x="0" y="969899"/>
                  </a:moveTo>
                  <a:cubicBezTo>
                    <a:pt x="0" y="434213"/>
                    <a:pt x="434213" y="0"/>
                    <a:pt x="969899" y="0"/>
                  </a:cubicBezTo>
                  <a:cubicBezTo>
                    <a:pt x="1505585" y="0"/>
                    <a:pt x="1939798" y="434213"/>
                    <a:pt x="1939798" y="969899"/>
                  </a:cubicBezTo>
                  <a:cubicBezTo>
                    <a:pt x="1939798" y="1505585"/>
                    <a:pt x="1505585" y="1939798"/>
                    <a:pt x="969899" y="1939798"/>
                  </a:cubicBezTo>
                  <a:cubicBezTo>
                    <a:pt x="434213" y="1939798"/>
                    <a:pt x="0" y="1505458"/>
                    <a:pt x="0" y="969899"/>
                  </a:cubicBezTo>
                  <a:close/>
                </a:path>
              </a:pathLst>
            </a:custGeom>
            <a:solidFill>
              <a:srgbClr val="E6E0EC"/>
            </a:solidFill>
          </p:spPr>
        </p:sp>
        <p:sp>
          <p:nvSpPr>
            <p:cNvPr name="Freeform 61" id="61"/>
            <p:cNvSpPr/>
            <p:nvPr/>
          </p:nvSpPr>
          <p:spPr>
            <a:xfrm flipH="false" flipV="false" rot="0">
              <a:off x="0" y="0"/>
              <a:ext cx="1990598" cy="1990598"/>
            </a:xfrm>
            <a:custGeom>
              <a:avLst/>
              <a:gdLst/>
              <a:ahLst/>
              <a:cxnLst/>
              <a:rect r="r" b="b" t="t" l="l"/>
              <a:pathLst>
                <a:path h="1990598" w="1990598">
                  <a:moveTo>
                    <a:pt x="0" y="995299"/>
                  </a:moveTo>
                  <a:cubicBezTo>
                    <a:pt x="0" y="445643"/>
                    <a:pt x="445643" y="0"/>
                    <a:pt x="995299" y="0"/>
                  </a:cubicBezTo>
                  <a:lnTo>
                    <a:pt x="995299" y="25400"/>
                  </a:lnTo>
                  <a:lnTo>
                    <a:pt x="995299" y="0"/>
                  </a:lnTo>
                  <a:cubicBezTo>
                    <a:pt x="1544955" y="0"/>
                    <a:pt x="1990598" y="445643"/>
                    <a:pt x="1990598" y="995299"/>
                  </a:cubicBezTo>
                  <a:lnTo>
                    <a:pt x="1965198" y="995299"/>
                  </a:lnTo>
                  <a:lnTo>
                    <a:pt x="1990598" y="995299"/>
                  </a:lnTo>
                  <a:cubicBezTo>
                    <a:pt x="1990598" y="1544955"/>
                    <a:pt x="1544955" y="1990598"/>
                    <a:pt x="995299" y="1990598"/>
                  </a:cubicBezTo>
                  <a:lnTo>
                    <a:pt x="995299" y="1965198"/>
                  </a:lnTo>
                  <a:lnTo>
                    <a:pt x="995299" y="1990598"/>
                  </a:lnTo>
                  <a:cubicBezTo>
                    <a:pt x="445643" y="1990471"/>
                    <a:pt x="0" y="1544955"/>
                    <a:pt x="0" y="995299"/>
                  </a:cubicBezTo>
                  <a:lnTo>
                    <a:pt x="25400" y="995299"/>
                  </a:lnTo>
                  <a:lnTo>
                    <a:pt x="50800" y="995299"/>
                  </a:lnTo>
                  <a:lnTo>
                    <a:pt x="25400" y="995299"/>
                  </a:lnTo>
                  <a:lnTo>
                    <a:pt x="0" y="995299"/>
                  </a:lnTo>
                  <a:moveTo>
                    <a:pt x="50800" y="995299"/>
                  </a:moveTo>
                  <a:cubicBezTo>
                    <a:pt x="50800" y="1009269"/>
                    <a:pt x="39370" y="1020699"/>
                    <a:pt x="25400" y="1020699"/>
                  </a:cubicBezTo>
                  <a:cubicBezTo>
                    <a:pt x="11430" y="1020699"/>
                    <a:pt x="0" y="1009269"/>
                    <a:pt x="0" y="995299"/>
                  </a:cubicBezTo>
                  <a:cubicBezTo>
                    <a:pt x="0" y="981329"/>
                    <a:pt x="11430" y="969899"/>
                    <a:pt x="25400" y="969899"/>
                  </a:cubicBezTo>
                  <a:cubicBezTo>
                    <a:pt x="39370" y="969899"/>
                    <a:pt x="50800" y="981329"/>
                    <a:pt x="50800" y="995299"/>
                  </a:cubicBezTo>
                  <a:cubicBezTo>
                    <a:pt x="50800" y="1516888"/>
                    <a:pt x="473710" y="1939798"/>
                    <a:pt x="995299" y="1939798"/>
                  </a:cubicBezTo>
                  <a:cubicBezTo>
                    <a:pt x="1516888" y="1939798"/>
                    <a:pt x="1939798" y="1516888"/>
                    <a:pt x="1939798" y="995299"/>
                  </a:cubicBezTo>
                  <a:cubicBezTo>
                    <a:pt x="1939798" y="473710"/>
                    <a:pt x="1516888" y="50800"/>
                    <a:pt x="995299" y="50800"/>
                  </a:cubicBezTo>
                  <a:lnTo>
                    <a:pt x="995299" y="25400"/>
                  </a:lnTo>
                  <a:lnTo>
                    <a:pt x="995299" y="50800"/>
                  </a:lnTo>
                  <a:cubicBezTo>
                    <a:pt x="473710" y="50800"/>
                    <a:pt x="50800" y="473710"/>
                    <a:pt x="50800" y="995299"/>
                  </a:cubicBezTo>
                  <a:close/>
                </a:path>
              </a:pathLst>
            </a:custGeom>
            <a:solidFill>
              <a:srgbClr val="000000"/>
            </a:solidFill>
          </p:spPr>
        </p:sp>
      </p:grpSp>
      <p:grpSp>
        <p:nvGrpSpPr>
          <p:cNvPr name="Group 62" id="62"/>
          <p:cNvGrpSpPr/>
          <p:nvPr/>
        </p:nvGrpSpPr>
        <p:grpSpPr>
          <a:xfrm rot="0">
            <a:off x="12637934" y="2619417"/>
            <a:ext cx="4332047" cy="844546"/>
            <a:chOff x="0" y="0"/>
            <a:chExt cx="10927225" cy="2130296"/>
          </a:xfrm>
        </p:grpSpPr>
        <p:sp>
          <p:nvSpPr>
            <p:cNvPr name="Freeform 63" id="63"/>
            <p:cNvSpPr/>
            <p:nvPr/>
          </p:nvSpPr>
          <p:spPr>
            <a:xfrm flipH="false" flipV="false" rot="0">
              <a:off x="22002" y="25400"/>
              <a:ext cx="10883220" cy="2079498"/>
            </a:xfrm>
            <a:custGeom>
              <a:avLst/>
              <a:gdLst/>
              <a:ahLst/>
              <a:cxnLst/>
              <a:rect r="r" b="b" t="t" l="l"/>
              <a:pathLst>
                <a:path h="2079498" w="10883220">
                  <a:moveTo>
                    <a:pt x="0" y="0"/>
                  </a:moveTo>
                  <a:lnTo>
                    <a:pt x="10883221" y="0"/>
                  </a:lnTo>
                  <a:lnTo>
                    <a:pt x="10883221" y="2079498"/>
                  </a:lnTo>
                  <a:lnTo>
                    <a:pt x="0" y="2079498"/>
                  </a:lnTo>
                  <a:close/>
                </a:path>
              </a:pathLst>
            </a:custGeom>
            <a:solidFill>
              <a:srgbClr val="F3B2B2"/>
            </a:solidFill>
          </p:spPr>
        </p:sp>
        <p:sp>
          <p:nvSpPr>
            <p:cNvPr name="Freeform 64" id="64"/>
            <p:cNvSpPr/>
            <p:nvPr/>
          </p:nvSpPr>
          <p:spPr>
            <a:xfrm flipH="false" flipV="false" rot="0">
              <a:off x="0" y="0"/>
              <a:ext cx="10927225" cy="2130298"/>
            </a:xfrm>
            <a:custGeom>
              <a:avLst/>
              <a:gdLst/>
              <a:ahLst/>
              <a:cxnLst/>
              <a:rect r="r" b="b" t="t" l="l"/>
              <a:pathLst>
                <a:path h="2130298" w="10927225">
                  <a:moveTo>
                    <a:pt x="22002" y="0"/>
                  </a:moveTo>
                  <a:lnTo>
                    <a:pt x="10905223" y="0"/>
                  </a:lnTo>
                  <a:cubicBezTo>
                    <a:pt x="10917324" y="0"/>
                    <a:pt x="10927225" y="11430"/>
                    <a:pt x="10927225" y="25400"/>
                  </a:cubicBezTo>
                  <a:lnTo>
                    <a:pt x="10927225" y="2104898"/>
                  </a:lnTo>
                  <a:cubicBezTo>
                    <a:pt x="10927225" y="2118868"/>
                    <a:pt x="10917324" y="2130298"/>
                    <a:pt x="10905223" y="2130298"/>
                  </a:cubicBezTo>
                  <a:lnTo>
                    <a:pt x="22002" y="2130298"/>
                  </a:lnTo>
                  <a:cubicBezTo>
                    <a:pt x="9901" y="2130298"/>
                    <a:pt x="0" y="2118868"/>
                    <a:pt x="0" y="2104898"/>
                  </a:cubicBezTo>
                  <a:lnTo>
                    <a:pt x="0" y="25400"/>
                  </a:lnTo>
                  <a:cubicBezTo>
                    <a:pt x="0" y="11430"/>
                    <a:pt x="9901" y="0"/>
                    <a:pt x="22002" y="0"/>
                  </a:cubicBezTo>
                  <a:moveTo>
                    <a:pt x="22002" y="50800"/>
                  </a:moveTo>
                  <a:lnTo>
                    <a:pt x="22002" y="25400"/>
                  </a:lnTo>
                  <a:lnTo>
                    <a:pt x="44005" y="25400"/>
                  </a:lnTo>
                  <a:lnTo>
                    <a:pt x="44005" y="2104898"/>
                  </a:lnTo>
                  <a:lnTo>
                    <a:pt x="22002" y="2104898"/>
                  </a:lnTo>
                  <a:lnTo>
                    <a:pt x="22002" y="2079498"/>
                  </a:lnTo>
                  <a:lnTo>
                    <a:pt x="10905223" y="2079498"/>
                  </a:lnTo>
                  <a:lnTo>
                    <a:pt x="10905223" y="2104898"/>
                  </a:lnTo>
                  <a:lnTo>
                    <a:pt x="10883221" y="2104898"/>
                  </a:lnTo>
                  <a:lnTo>
                    <a:pt x="10883221" y="25400"/>
                  </a:lnTo>
                  <a:lnTo>
                    <a:pt x="10905223" y="25400"/>
                  </a:lnTo>
                  <a:lnTo>
                    <a:pt x="10905223" y="50800"/>
                  </a:lnTo>
                  <a:lnTo>
                    <a:pt x="22002" y="50800"/>
                  </a:lnTo>
                  <a:close/>
                </a:path>
              </a:pathLst>
            </a:custGeom>
            <a:solidFill>
              <a:srgbClr val="000000"/>
            </a:solidFill>
          </p:spPr>
        </p:sp>
      </p:grpSp>
      <p:grpSp>
        <p:nvGrpSpPr>
          <p:cNvPr name="Group 65" id="65"/>
          <p:cNvGrpSpPr/>
          <p:nvPr/>
        </p:nvGrpSpPr>
        <p:grpSpPr>
          <a:xfrm rot="0">
            <a:off x="12637934" y="3631643"/>
            <a:ext cx="4332047" cy="844546"/>
            <a:chOff x="0" y="0"/>
            <a:chExt cx="10927225" cy="2130296"/>
          </a:xfrm>
        </p:grpSpPr>
        <p:sp>
          <p:nvSpPr>
            <p:cNvPr name="Freeform 66" id="66"/>
            <p:cNvSpPr/>
            <p:nvPr/>
          </p:nvSpPr>
          <p:spPr>
            <a:xfrm flipH="false" flipV="false" rot="0">
              <a:off x="22002" y="25400"/>
              <a:ext cx="10883220" cy="2079498"/>
            </a:xfrm>
            <a:custGeom>
              <a:avLst/>
              <a:gdLst/>
              <a:ahLst/>
              <a:cxnLst/>
              <a:rect r="r" b="b" t="t" l="l"/>
              <a:pathLst>
                <a:path h="2079498" w="10883220">
                  <a:moveTo>
                    <a:pt x="0" y="0"/>
                  </a:moveTo>
                  <a:lnTo>
                    <a:pt x="10883221" y="0"/>
                  </a:lnTo>
                  <a:lnTo>
                    <a:pt x="10883221" y="2079498"/>
                  </a:lnTo>
                  <a:lnTo>
                    <a:pt x="0" y="2079498"/>
                  </a:lnTo>
                  <a:close/>
                </a:path>
              </a:pathLst>
            </a:custGeom>
            <a:solidFill>
              <a:srgbClr val="F3B2B2"/>
            </a:solidFill>
          </p:spPr>
        </p:sp>
        <p:sp>
          <p:nvSpPr>
            <p:cNvPr name="Freeform 67" id="67"/>
            <p:cNvSpPr/>
            <p:nvPr/>
          </p:nvSpPr>
          <p:spPr>
            <a:xfrm flipH="false" flipV="false" rot="0">
              <a:off x="0" y="0"/>
              <a:ext cx="10927225" cy="2130298"/>
            </a:xfrm>
            <a:custGeom>
              <a:avLst/>
              <a:gdLst/>
              <a:ahLst/>
              <a:cxnLst/>
              <a:rect r="r" b="b" t="t" l="l"/>
              <a:pathLst>
                <a:path h="2130298" w="10927225">
                  <a:moveTo>
                    <a:pt x="22002" y="0"/>
                  </a:moveTo>
                  <a:lnTo>
                    <a:pt x="10905223" y="0"/>
                  </a:lnTo>
                  <a:cubicBezTo>
                    <a:pt x="10917324" y="0"/>
                    <a:pt x="10927225" y="11430"/>
                    <a:pt x="10927225" y="25400"/>
                  </a:cubicBezTo>
                  <a:lnTo>
                    <a:pt x="10927225" y="2104898"/>
                  </a:lnTo>
                  <a:cubicBezTo>
                    <a:pt x="10927225" y="2118868"/>
                    <a:pt x="10917324" y="2130298"/>
                    <a:pt x="10905223" y="2130298"/>
                  </a:cubicBezTo>
                  <a:lnTo>
                    <a:pt x="22002" y="2130298"/>
                  </a:lnTo>
                  <a:cubicBezTo>
                    <a:pt x="9901" y="2130298"/>
                    <a:pt x="0" y="2118868"/>
                    <a:pt x="0" y="2104898"/>
                  </a:cubicBezTo>
                  <a:lnTo>
                    <a:pt x="0" y="25400"/>
                  </a:lnTo>
                  <a:cubicBezTo>
                    <a:pt x="0" y="11430"/>
                    <a:pt x="9901" y="0"/>
                    <a:pt x="22002" y="0"/>
                  </a:cubicBezTo>
                  <a:moveTo>
                    <a:pt x="22002" y="50800"/>
                  </a:moveTo>
                  <a:lnTo>
                    <a:pt x="22002" y="25400"/>
                  </a:lnTo>
                  <a:lnTo>
                    <a:pt x="44005" y="25400"/>
                  </a:lnTo>
                  <a:lnTo>
                    <a:pt x="44005" y="2104898"/>
                  </a:lnTo>
                  <a:lnTo>
                    <a:pt x="22002" y="2104898"/>
                  </a:lnTo>
                  <a:lnTo>
                    <a:pt x="22002" y="2079498"/>
                  </a:lnTo>
                  <a:lnTo>
                    <a:pt x="10905223" y="2079498"/>
                  </a:lnTo>
                  <a:lnTo>
                    <a:pt x="10905223" y="2104898"/>
                  </a:lnTo>
                  <a:lnTo>
                    <a:pt x="10883221" y="2104898"/>
                  </a:lnTo>
                  <a:lnTo>
                    <a:pt x="10883221" y="25400"/>
                  </a:lnTo>
                  <a:lnTo>
                    <a:pt x="10905223" y="25400"/>
                  </a:lnTo>
                  <a:lnTo>
                    <a:pt x="10905223" y="50800"/>
                  </a:lnTo>
                  <a:lnTo>
                    <a:pt x="22002" y="50800"/>
                  </a:lnTo>
                  <a:close/>
                </a:path>
              </a:pathLst>
            </a:custGeom>
            <a:solidFill>
              <a:srgbClr val="000000"/>
            </a:solidFill>
          </p:spPr>
        </p:sp>
      </p:grpSp>
      <p:grpSp>
        <p:nvGrpSpPr>
          <p:cNvPr name="Group 68" id="68"/>
          <p:cNvGrpSpPr/>
          <p:nvPr/>
        </p:nvGrpSpPr>
        <p:grpSpPr>
          <a:xfrm rot="0">
            <a:off x="12637934" y="4741892"/>
            <a:ext cx="4332047" cy="844546"/>
            <a:chOff x="0" y="0"/>
            <a:chExt cx="10927225" cy="2130296"/>
          </a:xfrm>
        </p:grpSpPr>
        <p:sp>
          <p:nvSpPr>
            <p:cNvPr name="Freeform 69" id="69"/>
            <p:cNvSpPr/>
            <p:nvPr/>
          </p:nvSpPr>
          <p:spPr>
            <a:xfrm flipH="false" flipV="false" rot="0">
              <a:off x="22002" y="25400"/>
              <a:ext cx="10883220" cy="2079498"/>
            </a:xfrm>
            <a:custGeom>
              <a:avLst/>
              <a:gdLst/>
              <a:ahLst/>
              <a:cxnLst/>
              <a:rect r="r" b="b" t="t" l="l"/>
              <a:pathLst>
                <a:path h="2079498" w="10883220">
                  <a:moveTo>
                    <a:pt x="0" y="0"/>
                  </a:moveTo>
                  <a:lnTo>
                    <a:pt x="10883221" y="0"/>
                  </a:lnTo>
                  <a:lnTo>
                    <a:pt x="10883221" y="2079498"/>
                  </a:lnTo>
                  <a:lnTo>
                    <a:pt x="0" y="2079498"/>
                  </a:lnTo>
                  <a:close/>
                </a:path>
              </a:pathLst>
            </a:custGeom>
            <a:solidFill>
              <a:srgbClr val="F3B2B2"/>
            </a:solidFill>
          </p:spPr>
        </p:sp>
        <p:sp>
          <p:nvSpPr>
            <p:cNvPr name="Freeform 70" id="70"/>
            <p:cNvSpPr/>
            <p:nvPr/>
          </p:nvSpPr>
          <p:spPr>
            <a:xfrm flipH="false" flipV="false" rot="0">
              <a:off x="0" y="0"/>
              <a:ext cx="10927225" cy="2130298"/>
            </a:xfrm>
            <a:custGeom>
              <a:avLst/>
              <a:gdLst/>
              <a:ahLst/>
              <a:cxnLst/>
              <a:rect r="r" b="b" t="t" l="l"/>
              <a:pathLst>
                <a:path h="2130298" w="10927225">
                  <a:moveTo>
                    <a:pt x="22002" y="0"/>
                  </a:moveTo>
                  <a:lnTo>
                    <a:pt x="10905223" y="0"/>
                  </a:lnTo>
                  <a:cubicBezTo>
                    <a:pt x="10917324" y="0"/>
                    <a:pt x="10927225" y="11430"/>
                    <a:pt x="10927225" y="25400"/>
                  </a:cubicBezTo>
                  <a:lnTo>
                    <a:pt x="10927225" y="2104898"/>
                  </a:lnTo>
                  <a:cubicBezTo>
                    <a:pt x="10927225" y="2118868"/>
                    <a:pt x="10917324" y="2130298"/>
                    <a:pt x="10905223" y="2130298"/>
                  </a:cubicBezTo>
                  <a:lnTo>
                    <a:pt x="22002" y="2130298"/>
                  </a:lnTo>
                  <a:cubicBezTo>
                    <a:pt x="9901" y="2130298"/>
                    <a:pt x="0" y="2118868"/>
                    <a:pt x="0" y="2104898"/>
                  </a:cubicBezTo>
                  <a:lnTo>
                    <a:pt x="0" y="25400"/>
                  </a:lnTo>
                  <a:cubicBezTo>
                    <a:pt x="0" y="11430"/>
                    <a:pt x="9901" y="0"/>
                    <a:pt x="22002" y="0"/>
                  </a:cubicBezTo>
                  <a:moveTo>
                    <a:pt x="22002" y="50800"/>
                  </a:moveTo>
                  <a:lnTo>
                    <a:pt x="22002" y="25400"/>
                  </a:lnTo>
                  <a:lnTo>
                    <a:pt x="44005" y="25400"/>
                  </a:lnTo>
                  <a:lnTo>
                    <a:pt x="44005" y="2104898"/>
                  </a:lnTo>
                  <a:lnTo>
                    <a:pt x="22002" y="2104898"/>
                  </a:lnTo>
                  <a:lnTo>
                    <a:pt x="22002" y="2079498"/>
                  </a:lnTo>
                  <a:lnTo>
                    <a:pt x="10905223" y="2079498"/>
                  </a:lnTo>
                  <a:lnTo>
                    <a:pt x="10905223" y="2104898"/>
                  </a:lnTo>
                  <a:lnTo>
                    <a:pt x="10883221" y="2104898"/>
                  </a:lnTo>
                  <a:lnTo>
                    <a:pt x="10883221" y="25400"/>
                  </a:lnTo>
                  <a:lnTo>
                    <a:pt x="10905223" y="25400"/>
                  </a:lnTo>
                  <a:lnTo>
                    <a:pt x="10905223" y="50800"/>
                  </a:lnTo>
                  <a:lnTo>
                    <a:pt x="22002" y="50800"/>
                  </a:lnTo>
                  <a:close/>
                </a:path>
              </a:pathLst>
            </a:custGeom>
            <a:solidFill>
              <a:srgbClr val="000000"/>
            </a:solidFill>
          </p:spPr>
        </p:sp>
      </p:grpSp>
      <p:grpSp>
        <p:nvGrpSpPr>
          <p:cNvPr name="Group 71" id="71"/>
          <p:cNvGrpSpPr/>
          <p:nvPr/>
        </p:nvGrpSpPr>
        <p:grpSpPr>
          <a:xfrm rot="0">
            <a:off x="12637934" y="5769825"/>
            <a:ext cx="4332047" cy="844546"/>
            <a:chOff x="0" y="0"/>
            <a:chExt cx="10927225" cy="2130296"/>
          </a:xfrm>
        </p:grpSpPr>
        <p:sp>
          <p:nvSpPr>
            <p:cNvPr name="Freeform 72" id="72"/>
            <p:cNvSpPr/>
            <p:nvPr/>
          </p:nvSpPr>
          <p:spPr>
            <a:xfrm flipH="false" flipV="false" rot="0">
              <a:off x="22002" y="25400"/>
              <a:ext cx="10883220" cy="2079498"/>
            </a:xfrm>
            <a:custGeom>
              <a:avLst/>
              <a:gdLst/>
              <a:ahLst/>
              <a:cxnLst/>
              <a:rect r="r" b="b" t="t" l="l"/>
              <a:pathLst>
                <a:path h="2079498" w="10883220">
                  <a:moveTo>
                    <a:pt x="0" y="0"/>
                  </a:moveTo>
                  <a:lnTo>
                    <a:pt x="10883221" y="0"/>
                  </a:lnTo>
                  <a:lnTo>
                    <a:pt x="10883221" y="2079498"/>
                  </a:lnTo>
                  <a:lnTo>
                    <a:pt x="0" y="2079498"/>
                  </a:lnTo>
                  <a:close/>
                </a:path>
              </a:pathLst>
            </a:custGeom>
            <a:solidFill>
              <a:srgbClr val="F3B2B2"/>
            </a:solidFill>
          </p:spPr>
        </p:sp>
        <p:sp>
          <p:nvSpPr>
            <p:cNvPr name="Freeform 73" id="73"/>
            <p:cNvSpPr/>
            <p:nvPr/>
          </p:nvSpPr>
          <p:spPr>
            <a:xfrm flipH="false" flipV="false" rot="0">
              <a:off x="0" y="0"/>
              <a:ext cx="10927225" cy="2130298"/>
            </a:xfrm>
            <a:custGeom>
              <a:avLst/>
              <a:gdLst/>
              <a:ahLst/>
              <a:cxnLst/>
              <a:rect r="r" b="b" t="t" l="l"/>
              <a:pathLst>
                <a:path h="2130298" w="10927225">
                  <a:moveTo>
                    <a:pt x="22002" y="0"/>
                  </a:moveTo>
                  <a:lnTo>
                    <a:pt x="10905223" y="0"/>
                  </a:lnTo>
                  <a:cubicBezTo>
                    <a:pt x="10917324" y="0"/>
                    <a:pt x="10927225" y="11430"/>
                    <a:pt x="10927225" y="25400"/>
                  </a:cubicBezTo>
                  <a:lnTo>
                    <a:pt x="10927225" y="2104898"/>
                  </a:lnTo>
                  <a:cubicBezTo>
                    <a:pt x="10927225" y="2118868"/>
                    <a:pt x="10917324" y="2130298"/>
                    <a:pt x="10905223" y="2130298"/>
                  </a:cubicBezTo>
                  <a:lnTo>
                    <a:pt x="22002" y="2130298"/>
                  </a:lnTo>
                  <a:cubicBezTo>
                    <a:pt x="9901" y="2130298"/>
                    <a:pt x="0" y="2118868"/>
                    <a:pt x="0" y="2104898"/>
                  </a:cubicBezTo>
                  <a:lnTo>
                    <a:pt x="0" y="25400"/>
                  </a:lnTo>
                  <a:cubicBezTo>
                    <a:pt x="0" y="11430"/>
                    <a:pt x="9901" y="0"/>
                    <a:pt x="22002" y="0"/>
                  </a:cubicBezTo>
                  <a:moveTo>
                    <a:pt x="22002" y="50800"/>
                  </a:moveTo>
                  <a:lnTo>
                    <a:pt x="22002" y="25400"/>
                  </a:lnTo>
                  <a:lnTo>
                    <a:pt x="44005" y="25400"/>
                  </a:lnTo>
                  <a:lnTo>
                    <a:pt x="44005" y="2104898"/>
                  </a:lnTo>
                  <a:lnTo>
                    <a:pt x="22002" y="2104898"/>
                  </a:lnTo>
                  <a:lnTo>
                    <a:pt x="22002" y="2079498"/>
                  </a:lnTo>
                  <a:lnTo>
                    <a:pt x="10905223" y="2079498"/>
                  </a:lnTo>
                  <a:lnTo>
                    <a:pt x="10905223" y="2104898"/>
                  </a:lnTo>
                  <a:lnTo>
                    <a:pt x="10883221" y="2104898"/>
                  </a:lnTo>
                  <a:lnTo>
                    <a:pt x="10883221" y="25400"/>
                  </a:lnTo>
                  <a:lnTo>
                    <a:pt x="10905223" y="25400"/>
                  </a:lnTo>
                  <a:lnTo>
                    <a:pt x="10905223" y="50800"/>
                  </a:lnTo>
                  <a:lnTo>
                    <a:pt x="22002" y="50800"/>
                  </a:lnTo>
                  <a:close/>
                </a:path>
              </a:pathLst>
            </a:custGeom>
            <a:solidFill>
              <a:srgbClr val="000000"/>
            </a:solidFill>
          </p:spPr>
        </p:sp>
      </p:grpSp>
      <p:grpSp>
        <p:nvGrpSpPr>
          <p:cNvPr name="Group 74" id="74"/>
          <p:cNvGrpSpPr/>
          <p:nvPr/>
        </p:nvGrpSpPr>
        <p:grpSpPr>
          <a:xfrm rot="0">
            <a:off x="11630868" y="2603033"/>
            <a:ext cx="797165" cy="797165"/>
            <a:chOff x="0" y="0"/>
            <a:chExt cx="1990530" cy="1990530"/>
          </a:xfrm>
        </p:grpSpPr>
        <p:sp>
          <p:nvSpPr>
            <p:cNvPr name="Freeform 75" id="75"/>
            <p:cNvSpPr/>
            <p:nvPr/>
          </p:nvSpPr>
          <p:spPr>
            <a:xfrm flipH="false" flipV="false" rot="0">
              <a:off x="25400" y="25400"/>
              <a:ext cx="1939798" cy="1939798"/>
            </a:xfrm>
            <a:custGeom>
              <a:avLst/>
              <a:gdLst/>
              <a:ahLst/>
              <a:cxnLst/>
              <a:rect r="r" b="b" t="t" l="l"/>
              <a:pathLst>
                <a:path h="1939798" w="1939798">
                  <a:moveTo>
                    <a:pt x="0" y="969899"/>
                  </a:moveTo>
                  <a:cubicBezTo>
                    <a:pt x="0" y="434213"/>
                    <a:pt x="434213" y="0"/>
                    <a:pt x="969899" y="0"/>
                  </a:cubicBezTo>
                  <a:cubicBezTo>
                    <a:pt x="1505585" y="0"/>
                    <a:pt x="1939798" y="434213"/>
                    <a:pt x="1939798" y="969899"/>
                  </a:cubicBezTo>
                  <a:cubicBezTo>
                    <a:pt x="1939798" y="1505585"/>
                    <a:pt x="1505585" y="1939798"/>
                    <a:pt x="969899" y="1939798"/>
                  </a:cubicBezTo>
                  <a:cubicBezTo>
                    <a:pt x="434213" y="1939798"/>
                    <a:pt x="0" y="1505458"/>
                    <a:pt x="0" y="969899"/>
                  </a:cubicBezTo>
                  <a:close/>
                </a:path>
              </a:pathLst>
            </a:custGeom>
            <a:solidFill>
              <a:srgbClr val="F3B2B2"/>
            </a:solidFill>
          </p:spPr>
        </p:sp>
        <p:sp>
          <p:nvSpPr>
            <p:cNvPr name="Freeform 76" id="76"/>
            <p:cNvSpPr/>
            <p:nvPr/>
          </p:nvSpPr>
          <p:spPr>
            <a:xfrm flipH="false" flipV="false" rot="0">
              <a:off x="0" y="0"/>
              <a:ext cx="1990598" cy="1990598"/>
            </a:xfrm>
            <a:custGeom>
              <a:avLst/>
              <a:gdLst/>
              <a:ahLst/>
              <a:cxnLst/>
              <a:rect r="r" b="b" t="t" l="l"/>
              <a:pathLst>
                <a:path h="1990598" w="1990598">
                  <a:moveTo>
                    <a:pt x="0" y="995299"/>
                  </a:moveTo>
                  <a:cubicBezTo>
                    <a:pt x="0" y="445643"/>
                    <a:pt x="445643" y="0"/>
                    <a:pt x="995299" y="0"/>
                  </a:cubicBezTo>
                  <a:lnTo>
                    <a:pt x="995299" y="25400"/>
                  </a:lnTo>
                  <a:lnTo>
                    <a:pt x="995299" y="0"/>
                  </a:lnTo>
                  <a:cubicBezTo>
                    <a:pt x="1544955" y="0"/>
                    <a:pt x="1990598" y="445643"/>
                    <a:pt x="1990598" y="995299"/>
                  </a:cubicBezTo>
                  <a:lnTo>
                    <a:pt x="1965198" y="995299"/>
                  </a:lnTo>
                  <a:lnTo>
                    <a:pt x="1990598" y="995299"/>
                  </a:lnTo>
                  <a:cubicBezTo>
                    <a:pt x="1990598" y="1544955"/>
                    <a:pt x="1544955" y="1990598"/>
                    <a:pt x="995299" y="1990598"/>
                  </a:cubicBezTo>
                  <a:lnTo>
                    <a:pt x="995299" y="1965198"/>
                  </a:lnTo>
                  <a:lnTo>
                    <a:pt x="995299" y="1990598"/>
                  </a:lnTo>
                  <a:cubicBezTo>
                    <a:pt x="445643" y="1990471"/>
                    <a:pt x="0" y="1544955"/>
                    <a:pt x="0" y="995299"/>
                  </a:cubicBezTo>
                  <a:lnTo>
                    <a:pt x="25400" y="995299"/>
                  </a:lnTo>
                  <a:lnTo>
                    <a:pt x="50800" y="995299"/>
                  </a:lnTo>
                  <a:lnTo>
                    <a:pt x="25400" y="995299"/>
                  </a:lnTo>
                  <a:lnTo>
                    <a:pt x="0" y="995299"/>
                  </a:lnTo>
                  <a:moveTo>
                    <a:pt x="50800" y="995299"/>
                  </a:moveTo>
                  <a:cubicBezTo>
                    <a:pt x="50800" y="1009269"/>
                    <a:pt x="39370" y="1020699"/>
                    <a:pt x="25400" y="1020699"/>
                  </a:cubicBezTo>
                  <a:cubicBezTo>
                    <a:pt x="11430" y="1020699"/>
                    <a:pt x="0" y="1009269"/>
                    <a:pt x="0" y="995299"/>
                  </a:cubicBezTo>
                  <a:cubicBezTo>
                    <a:pt x="0" y="981329"/>
                    <a:pt x="11430" y="969899"/>
                    <a:pt x="25400" y="969899"/>
                  </a:cubicBezTo>
                  <a:cubicBezTo>
                    <a:pt x="39370" y="969899"/>
                    <a:pt x="50800" y="981329"/>
                    <a:pt x="50800" y="995299"/>
                  </a:cubicBezTo>
                  <a:cubicBezTo>
                    <a:pt x="50800" y="1516888"/>
                    <a:pt x="473710" y="1939798"/>
                    <a:pt x="995299" y="1939798"/>
                  </a:cubicBezTo>
                  <a:cubicBezTo>
                    <a:pt x="1516888" y="1939798"/>
                    <a:pt x="1939798" y="1516888"/>
                    <a:pt x="1939798" y="995299"/>
                  </a:cubicBezTo>
                  <a:cubicBezTo>
                    <a:pt x="1939798" y="473710"/>
                    <a:pt x="1516888" y="50800"/>
                    <a:pt x="995299" y="50800"/>
                  </a:cubicBezTo>
                  <a:lnTo>
                    <a:pt x="995299" y="25400"/>
                  </a:lnTo>
                  <a:lnTo>
                    <a:pt x="995299" y="50800"/>
                  </a:lnTo>
                  <a:cubicBezTo>
                    <a:pt x="473710" y="50800"/>
                    <a:pt x="50800" y="473710"/>
                    <a:pt x="50800" y="995299"/>
                  </a:cubicBezTo>
                  <a:close/>
                </a:path>
              </a:pathLst>
            </a:custGeom>
            <a:solidFill>
              <a:srgbClr val="000000"/>
            </a:solidFill>
          </p:spPr>
        </p:sp>
      </p:grpSp>
      <p:grpSp>
        <p:nvGrpSpPr>
          <p:cNvPr name="Group 77" id="77"/>
          <p:cNvGrpSpPr/>
          <p:nvPr/>
        </p:nvGrpSpPr>
        <p:grpSpPr>
          <a:xfrm rot="0">
            <a:off x="11630868" y="3625558"/>
            <a:ext cx="797165" cy="797165"/>
            <a:chOff x="0" y="0"/>
            <a:chExt cx="1990530" cy="1990530"/>
          </a:xfrm>
        </p:grpSpPr>
        <p:sp>
          <p:nvSpPr>
            <p:cNvPr name="Freeform 78" id="78"/>
            <p:cNvSpPr/>
            <p:nvPr/>
          </p:nvSpPr>
          <p:spPr>
            <a:xfrm flipH="false" flipV="false" rot="0">
              <a:off x="25400" y="25400"/>
              <a:ext cx="1939798" cy="1939798"/>
            </a:xfrm>
            <a:custGeom>
              <a:avLst/>
              <a:gdLst/>
              <a:ahLst/>
              <a:cxnLst/>
              <a:rect r="r" b="b" t="t" l="l"/>
              <a:pathLst>
                <a:path h="1939798" w="1939798">
                  <a:moveTo>
                    <a:pt x="0" y="969899"/>
                  </a:moveTo>
                  <a:cubicBezTo>
                    <a:pt x="0" y="434213"/>
                    <a:pt x="434213" y="0"/>
                    <a:pt x="969899" y="0"/>
                  </a:cubicBezTo>
                  <a:cubicBezTo>
                    <a:pt x="1505585" y="0"/>
                    <a:pt x="1939798" y="434213"/>
                    <a:pt x="1939798" y="969899"/>
                  </a:cubicBezTo>
                  <a:cubicBezTo>
                    <a:pt x="1939798" y="1505585"/>
                    <a:pt x="1505585" y="1939798"/>
                    <a:pt x="969899" y="1939798"/>
                  </a:cubicBezTo>
                  <a:cubicBezTo>
                    <a:pt x="434213" y="1939798"/>
                    <a:pt x="0" y="1505458"/>
                    <a:pt x="0" y="969899"/>
                  </a:cubicBezTo>
                  <a:close/>
                </a:path>
              </a:pathLst>
            </a:custGeom>
            <a:solidFill>
              <a:srgbClr val="F3B2B2"/>
            </a:solidFill>
          </p:spPr>
        </p:sp>
        <p:sp>
          <p:nvSpPr>
            <p:cNvPr name="Freeform 79" id="79"/>
            <p:cNvSpPr/>
            <p:nvPr/>
          </p:nvSpPr>
          <p:spPr>
            <a:xfrm flipH="false" flipV="false" rot="0">
              <a:off x="0" y="0"/>
              <a:ext cx="1990598" cy="1990598"/>
            </a:xfrm>
            <a:custGeom>
              <a:avLst/>
              <a:gdLst/>
              <a:ahLst/>
              <a:cxnLst/>
              <a:rect r="r" b="b" t="t" l="l"/>
              <a:pathLst>
                <a:path h="1990598" w="1990598">
                  <a:moveTo>
                    <a:pt x="0" y="995299"/>
                  </a:moveTo>
                  <a:cubicBezTo>
                    <a:pt x="0" y="445643"/>
                    <a:pt x="445643" y="0"/>
                    <a:pt x="995299" y="0"/>
                  </a:cubicBezTo>
                  <a:lnTo>
                    <a:pt x="995299" y="25400"/>
                  </a:lnTo>
                  <a:lnTo>
                    <a:pt x="995299" y="0"/>
                  </a:lnTo>
                  <a:cubicBezTo>
                    <a:pt x="1544955" y="0"/>
                    <a:pt x="1990598" y="445643"/>
                    <a:pt x="1990598" y="995299"/>
                  </a:cubicBezTo>
                  <a:lnTo>
                    <a:pt x="1965198" y="995299"/>
                  </a:lnTo>
                  <a:lnTo>
                    <a:pt x="1990598" y="995299"/>
                  </a:lnTo>
                  <a:cubicBezTo>
                    <a:pt x="1990598" y="1544955"/>
                    <a:pt x="1544955" y="1990598"/>
                    <a:pt x="995299" y="1990598"/>
                  </a:cubicBezTo>
                  <a:lnTo>
                    <a:pt x="995299" y="1965198"/>
                  </a:lnTo>
                  <a:lnTo>
                    <a:pt x="995299" y="1990598"/>
                  </a:lnTo>
                  <a:cubicBezTo>
                    <a:pt x="445643" y="1990471"/>
                    <a:pt x="0" y="1544955"/>
                    <a:pt x="0" y="995299"/>
                  </a:cubicBezTo>
                  <a:lnTo>
                    <a:pt x="25400" y="995299"/>
                  </a:lnTo>
                  <a:lnTo>
                    <a:pt x="50800" y="995299"/>
                  </a:lnTo>
                  <a:lnTo>
                    <a:pt x="25400" y="995299"/>
                  </a:lnTo>
                  <a:lnTo>
                    <a:pt x="0" y="995299"/>
                  </a:lnTo>
                  <a:moveTo>
                    <a:pt x="50800" y="995299"/>
                  </a:moveTo>
                  <a:cubicBezTo>
                    <a:pt x="50800" y="1009269"/>
                    <a:pt x="39370" y="1020699"/>
                    <a:pt x="25400" y="1020699"/>
                  </a:cubicBezTo>
                  <a:cubicBezTo>
                    <a:pt x="11430" y="1020699"/>
                    <a:pt x="0" y="1009269"/>
                    <a:pt x="0" y="995299"/>
                  </a:cubicBezTo>
                  <a:cubicBezTo>
                    <a:pt x="0" y="981329"/>
                    <a:pt x="11430" y="969899"/>
                    <a:pt x="25400" y="969899"/>
                  </a:cubicBezTo>
                  <a:cubicBezTo>
                    <a:pt x="39370" y="969899"/>
                    <a:pt x="50800" y="981329"/>
                    <a:pt x="50800" y="995299"/>
                  </a:cubicBezTo>
                  <a:cubicBezTo>
                    <a:pt x="50800" y="1516888"/>
                    <a:pt x="473710" y="1939798"/>
                    <a:pt x="995299" y="1939798"/>
                  </a:cubicBezTo>
                  <a:cubicBezTo>
                    <a:pt x="1516888" y="1939798"/>
                    <a:pt x="1939798" y="1516888"/>
                    <a:pt x="1939798" y="995299"/>
                  </a:cubicBezTo>
                  <a:cubicBezTo>
                    <a:pt x="1939798" y="473710"/>
                    <a:pt x="1516888" y="50800"/>
                    <a:pt x="995299" y="50800"/>
                  </a:cubicBezTo>
                  <a:lnTo>
                    <a:pt x="995299" y="25400"/>
                  </a:lnTo>
                  <a:lnTo>
                    <a:pt x="995299" y="50800"/>
                  </a:lnTo>
                  <a:cubicBezTo>
                    <a:pt x="473710" y="50800"/>
                    <a:pt x="50800" y="473710"/>
                    <a:pt x="50800" y="995299"/>
                  </a:cubicBezTo>
                  <a:close/>
                </a:path>
              </a:pathLst>
            </a:custGeom>
            <a:solidFill>
              <a:srgbClr val="000000"/>
            </a:solidFill>
          </p:spPr>
        </p:sp>
      </p:grpSp>
      <p:grpSp>
        <p:nvGrpSpPr>
          <p:cNvPr name="Group 80" id="80"/>
          <p:cNvGrpSpPr/>
          <p:nvPr/>
        </p:nvGrpSpPr>
        <p:grpSpPr>
          <a:xfrm rot="0">
            <a:off x="11630868" y="4787879"/>
            <a:ext cx="797165" cy="797165"/>
            <a:chOff x="0" y="0"/>
            <a:chExt cx="1990530" cy="1990530"/>
          </a:xfrm>
        </p:grpSpPr>
        <p:sp>
          <p:nvSpPr>
            <p:cNvPr name="Freeform 81" id="81"/>
            <p:cNvSpPr/>
            <p:nvPr/>
          </p:nvSpPr>
          <p:spPr>
            <a:xfrm flipH="false" flipV="false" rot="0">
              <a:off x="25400" y="25400"/>
              <a:ext cx="1939798" cy="1939798"/>
            </a:xfrm>
            <a:custGeom>
              <a:avLst/>
              <a:gdLst/>
              <a:ahLst/>
              <a:cxnLst/>
              <a:rect r="r" b="b" t="t" l="l"/>
              <a:pathLst>
                <a:path h="1939798" w="1939798">
                  <a:moveTo>
                    <a:pt x="0" y="969899"/>
                  </a:moveTo>
                  <a:cubicBezTo>
                    <a:pt x="0" y="434213"/>
                    <a:pt x="434213" y="0"/>
                    <a:pt x="969899" y="0"/>
                  </a:cubicBezTo>
                  <a:cubicBezTo>
                    <a:pt x="1505585" y="0"/>
                    <a:pt x="1939798" y="434213"/>
                    <a:pt x="1939798" y="969899"/>
                  </a:cubicBezTo>
                  <a:cubicBezTo>
                    <a:pt x="1939798" y="1505585"/>
                    <a:pt x="1505585" y="1939798"/>
                    <a:pt x="969899" y="1939798"/>
                  </a:cubicBezTo>
                  <a:cubicBezTo>
                    <a:pt x="434213" y="1939798"/>
                    <a:pt x="0" y="1505458"/>
                    <a:pt x="0" y="969899"/>
                  </a:cubicBezTo>
                  <a:close/>
                </a:path>
              </a:pathLst>
            </a:custGeom>
            <a:solidFill>
              <a:srgbClr val="F3B2B2"/>
            </a:solidFill>
          </p:spPr>
        </p:sp>
        <p:sp>
          <p:nvSpPr>
            <p:cNvPr name="Freeform 82" id="82"/>
            <p:cNvSpPr/>
            <p:nvPr/>
          </p:nvSpPr>
          <p:spPr>
            <a:xfrm flipH="false" flipV="false" rot="0">
              <a:off x="0" y="0"/>
              <a:ext cx="1990598" cy="1990598"/>
            </a:xfrm>
            <a:custGeom>
              <a:avLst/>
              <a:gdLst/>
              <a:ahLst/>
              <a:cxnLst/>
              <a:rect r="r" b="b" t="t" l="l"/>
              <a:pathLst>
                <a:path h="1990598" w="1990598">
                  <a:moveTo>
                    <a:pt x="0" y="995299"/>
                  </a:moveTo>
                  <a:cubicBezTo>
                    <a:pt x="0" y="445643"/>
                    <a:pt x="445643" y="0"/>
                    <a:pt x="995299" y="0"/>
                  </a:cubicBezTo>
                  <a:lnTo>
                    <a:pt x="995299" y="25400"/>
                  </a:lnTo>
                  <a:lnTo>
                    <a:pt x="995299" y="0"/>
                  </a:lnTo>
                  <a:cubicBezTo>
                    <a:pt x="1544955" y="0"/>
                    <a:pt x="1990598" y="445643"/>
                    <a:pt x="1990598" y="995299"/>
                  </a:cubicBezTo>
                  <a:lnTo>
                    <a:pt x="1965198" y="995299"/>
                  </a:lnTo>
                  <a:lnTo>
                    <a:pt x="1990598" y="995299"/>
                  </a:lnTo>
                  <a:cubicBezTo>
                    <a:pt x="1990598" y="1544955"/>
                    <a:pt x="1544955" y="1990598"/>
                    <a:pt x="995299" y="1990598"/>
                  </a:cubicBezTo>
                  <a:lnTo>
                    <a:pt x="995299" y="1965198"/>
                  </a:lnTo>
                  <a:lnTo>
                    <a:pt x="995299" y="1990598"/>
                  </a:lnTo>
                  <a:cubicBezTo>
                    <a:pt x="445643" y="1990471"/>
                    <a:pt x="0" y="1544955"/>
                    <a:pt x="0" y="995299"/>
                  </a:cubicBezTo>
                  <a:lnTo>
                    <a:pt x="25400" y="995299"/>
                  </a:lnTo>
                  <a:lnTo>
                    <a:pt x="50800" y="995299"/>
                  </a:lnTo>
                  <a:lnTo>
                    <a:pt x="25400" y="995299"/>
                  </a:lnTo>
                  <a:lnTo>
                    <a:pt x="0" y="995299"/>
                  </a:lnTo>
                  <a:moveTo>
                    <a:pt x="50800" y="995299"/>
                  </a:moveTo>
                  <a:cubicBezTo>
                    <a:pt x="50800" y="1009269"/>
                    <a:pt x="39370" y="1020699"/>
                    <a:pt x="25400" y="1020699"/>
                  </a:cubicBezTo>
                  <a:cubicBezTo>
                    <a:pt x="11430" y="1020699"/>
                    <a:pt x="0" y="1009269"/>
                    <a:pt x="0" y="995299"/>
                  </a:cubicBezTo>
                  <a:cubicBezTo>
                    <a:pt x="0" y="981329"/>
                    <a:pt x="11430" y="969899"/>
                    <a:pt x="25400" y="969899"/>
                  </a:cubicBezTo>
                  <a:cubicBezTo>
                    <a:pt x="39370" y="969899"/>
                    <a:pt x="50800" y="981329"/>
                    <a:pt x="50800" y="995299"/>
                  </a:cubicBezTo>
                  <a:cubicBezTo>
                    <a:pt x="50800" y="1516888"/>
                    <a:pt x="473710" y="1939798"/>
                    <a:pt x="995299" y="1939798"/>
                  </a:cubicBezTo>
                  <a:cubicBezTo>
                    <a:pt x="1516888" y="1939798"/>
                    <a:pt x="1939798" y="1516888"/>
                    <a:pt x="1939798" y="995299"/>
                  </a:cubicBezTo>
                  <a:cubicBezTo>
                    <a:pt x="1939798" y="473710"/>
                    <a:pt x="1516888" y="50800"/>
                    <a:pt x="995299" y="50800"/>
                  </a:cubicBezTo>
                  <a:lnTo>
                    <a:pt x="995299" y="25400"/>
                  </a:lnTo>
                  <a:lnTo>
                    <a:pt x="995299" y="50800"/>
                  </a:lnTo>
                  <a:cubicBezTo>
                    <a:pt x="473710" y="50800"/>
                    <a:pt x="50800" y="473710"/>
                    <a:pt x="50800" y="995299"/>
                  </a:cubicBezTo>
                  <a:close/>
                </a:path>
              </a:pathLst>
            </a:custGeom>
            <a:solidFill>
              <a:srgbClr val="000000"/>
            </a:solidFill>
          </p:spPr>
        </p:sp>
      </p:grpSp>
      <p:grpSp>
        <p:nvGrpSpPr>
          <p:cNvPr name="Group 83" id="83"/>
          <p:cNvGrpSpPr/>
          <p:nvPr/>
        </p:nvGrpSpPr>
        <p:grpSpPr>
          <a:xfrm rot="0">
            <a:off x="11630868" y="5823201"/>
            <a:ext cx="797165" cy="797165"/>
            <a:chOff x="0" y="0"/>
            <a:chExt cx="1990530" cy="1990530"/>
          </a:xfrm>
        </p:grpSpPr>
        <p:sp>
          <p:nvSpPr>
            <p:cNvPr name="Freeform 84" id="84"/>
            <p:cNvSpPr/>
            <p:nvPr/>
          </p:nvSpPr>
          <p:spPr>
            <a:xfrm flipH="false" flipV="false" rot="0">
              <a:off x="25400" y="25400"/>
              <a:ext cx="1939798" cy="1939798"/>
            </a:xfrm>
            <a:custGeom>
              <a:avLst/>
              <a:gdLst/>
              <a:ahLst/>
              <a:cxnLst/>
              <a:rect r="r" b="b" t="t" l="l"/>
              <a:pathLst>
                <a:path h="1939798" w="1939798">
                  <a:moveTo>
                    <a:pt x="0" y="969899"/>
                  </a:moveTo>
                  <a:cubicBezTo>
                    <a:pt x="0" y="434213"/>
                    <a:pt x="434213" y="0"/>
                    <a:pt x="969899" y="0"/>
                  </a:cubicBezTo>
                  <a:cubicBezTo>
                    <a:pt x="1505585" y="0"/>
                    <a:pt x="1939798" y="434213"/>
                    <a:pt x="1939798" y="969899"/>
                  </a:cubicBezTo>
                  <a:cubicBezTo>
                    <a:pt x="1939798" y="1505585"/>
                    <a:pt x="1505585" y="1939798"/>
                    <a:pt x="969899" y="1939798"/>
                  </a:cubicBezTo>
                  <a:cubicBezTo>
                    <a:pt x="434213" y="1939798"/>
                    <a:pt x="0" y="1505458"/>
                    <a:pt x="0" y="969899"/>
                  </a:cubicBezTo>
                  <a:close/>
                </a:path>
              </a:pathLst>
            </a:custGeom>
            <a:solidFill>
              <a:srgbClr val="F3B2B2"/>
            </a:solidFill>
          </p:spPr>
        </p:sp>
        <p:sp>
          <p:nvSpPr>
            <p:cNvPr name="Freeform 85" id="85"/>
            <p:cNvSpPr/>
            <p:nvPr/>
          </p:nvSpPr>
          <p:spPr>
            <a:xfrm flipH="false" flipV="false" rot="0">
              <a:off x="0" y="0"/>
              <a:ext cx="1990598" cy="1990598"/>
            </a:xfrm>
            <a:custGeom>
              <a:avLst/>
              <a:gdLst/>
              <a:ahLst/>
              <a:cxnLst/>
              <a:rect r="r" b="b" t="t" l="l"/>
              <a:pathLst>
                <a:path h="1990598" w="1990598">
                  <a:moveTo>
                    <a:pt x="0" y="995299"/>
                  </a:moveTo>
                  <a:cubicBezTo>
                    <a:pt x="0" y="445643"/>
                    <a:pt x="445643" y="0"/>
                    <a:pt x="995299" y="0"/>
                  </a:cubicBezTo>
                  <a:lnTo>
                    <a:pt x="995299" y="25400"/>
                  </a:lnTo>
                  <a:lnTo>
                    <a:pt x="995299" y="0"/>
                  </a:lnTo>
                  <a:cubicBezTo>
                    <a:pt x="1544955" y="0"/>
                    <a:pt x="1990598" y="445643"/>
                    <a:pt x="1990598" y="995299"/>
                  </a:cubicBezTo>
                  <a:lnTo>
                    <a:pt x="1965198" y="995299"/>
                  </a:lnTo>
                  <a:lnTo>
                    <a:pt x="1990598" y="995299"/>
                  </a:lnTo>
                  <a:cubicBezTo>
                    <a:pt x="1990598" y="1544955"/>
                    <a:pt x="1544955" y="1990598"/>
                    <a:pt x="995299" y="1990598"/>
                  </a:cubicBezTo>
                  <a:lnTo>
                    <a:pt x="995299" y="1965198"/>
                  </a:lnTo>
                  <a:lnTo>
                    <a:pt x="995299" y="1990598"/>
                  </a:lnTo>
                  <a:cubicBezTo>
                    <a:pt x="445643" y="1990471"/>
                    <a:pt x="0" y="1544955"/>
                    <a:pt x="0" y="995299"/>
                  </a:cubicBezTo>
                  <a:lnTo>
                    <a:pt x="25400" y="995299"/>
                  </a:lnTo>
                  <a:lnTo>
                    <a:pt x="50800" y="995299"/>
                  </a:lnTo>
                  <a:lnTo>
                    <a:pt x="25400" y="995299"/>
                  </a:lnTo>
                  <a:lnTo>
                    <a:pt x="0" y="995299"/>
                  </a:lnTo>
                  <a:moveTo>
                    <a:pt x="50800" y="995299"/>
                  </a:moveTo>
                  <a:cubicBezTo>
                    <a:pt x="50800" y="1009269"/>
                    <a:pt x="39370" y="1020699"/>
                    <a:pt x="25400" y="1020699"/>
                  </a:cubicBezTo>
                  <a:cubicBezTo>
                    <a:pt x="11430" y="1020699"/>
                    <a:pt x="0" y="1009269"/>
                    <a:pt x="0" y="995299"/>
                  </a:cubicBezTo>
                  <a:cubicBezTo>
                    <a:pt x="0" y="981329"/>
                    <a:pt x="11430" y="969899"/>
                    <a:pt x="25400" y="969899"/>
                  </a:cubicBezTo>
                  <a:cubicBezTo>
                    <a:pt x="39370" y="969899"/>
                    <a:pt x="50800" y="981329"/>
                    <a:pt x="50800" y="995299"/>
                  </a:cubicBezTo>
                  <a:cubicBezTo>
                    <a:pt x="50800" y="1516888"/>
                    <a:pt x="473710" y="1939798"/>
                    <a:pt x="995299" y="1939798"/>
                  </a:cubicBezTo>
                  <a:cubicBezTo>
                    <a:pt x="1516888" y="1939798"/>
                    <a:pt x="1939798" y="1516888"/>
                    <a:pt x="1939798" y="995299"/>
                  </a:cubicBezTo>
                  <a:cubicBezTo>
                    <a:pt x="1939798" y="473710"/>
                    <a:pt x="1516888" y="50800"/>
                    <a:pt x="995299" y="50800"/>
                  </a:cubicBezTo>
                  <a:lnTo>
                    <a:pt x="995299" y="25400"/>
                  </a:lnTo>
                  <a:lnTo>
                    <a:pt x="995299" y="50800"/>
                  </a:lnTo>
                  <a:cubicBezTo>
                    <a:pt x="473710" y="50800"/>
                    <a:pt x="50800" y="473710"/>
                    <a:pt x="50800" y="995299"/>
                  </a:cubicBezTo>
                  <a:close/>
                </a:path>
              </a:pathLst>
            </a:custGeom>
            <a:solidFill>
              <a:srgbClr val="000000"/>
            </a:solidFill>
          </p:spPr>
        </p:sp>
      </p:grpSp>
      <p:sp>
        <p:nvSpPr>
          <p:cNvPr name="TextBox 86" id="86"/>
          <p:cNvSpPr txBox="true"/>
          <p:nvPr/>
        </p:nvSpPr>
        <p:spPr>
          <a:xfrm rot="0">
            <a:off x="4187354" y="1352220"/>
            <a:ext cx="3385948" cy="507313"/>
          </a:xfrm>
          <a:prstGeom prst="rect">
            <a:avLst/>
          </a:prstGeom>
        </p:spPr>
        <p:txBody>
          <a:bodyPr anchor="t" rtlCol="false" tIns="0" lIns="0" bIns="0" rIns="0">
            <a:spAutoFit/>
          </a:bodyPr>
          <a:lstStyle/>
          <a:p>
            <a:pPr algn="ctr">
              <a:lnSpc>
                <a:spcPts val="4059"/>
              </a:lnSpc>
            </a:pPr>
            <a:r>
              <a:rPr lang="en-US" sz="2898" b="true">
                <a:solidFill>
                  <a:srgbClr val="240202"/>
                </a:solidFill>
                <a:latin typeface="Arimo Bold"/>
                <a:ea typeface="Arimo Bold"/>
                <a:cs typeface="Arimo Bold"/>
                <a:sym typeface="Arimo Bold"/>
              </a:rPr>
              <a:t>FLOW CHART</a:t>
            </a:r>
          </a:p>
        </p:txBody>
      </p:sp>
      <p:sp>
        <p:nvSpPr>
          <p:cNvPr name="TextBox 87" id="87"/>
          <p:cNvSpPr txBox="true"/>
          <p:nvPr/>
        </p:nvSpPr>
        <p:spPr>
          <a:xfrm rot="0">
            <a:off x="13415399" y="7318736"/>
            <a:ext cx="2659534" cy="457791"/>
          </a:xfrm>
          <a:prstGeom prst="rect">
            <a:avLst/>
          </a:prstGeom>
        </p:spPr>
        <p:txBody>
          <a:bodyPr anchor="t" rtlCol="false" tIns="0" lIns="0" bIns="0" rIns="0">
            <a:spAutoFit/>
          </a:bodyPr>
          <a:lstStyle/>
          <a:p>
            <a:pPr algn="ctr">
              <a:lnSpc>
                <a:spcPts val="3639"/>
              </a:lnSpc>
            </a:pPr>
            <a:r>
              <a:rPr lang="en-US" sz="2598" b="true">
                <a:solidFill>
                  <a:srgbClr val="2F0202"/>
                </a:solidFill>
                <a:latin typeface="Arimo Bold"/>
                <a:ea typeface="Arimo Bold"/>
                <a:cs typeface="Arimo Bold"/>
                <a:sym typeface="Arimo Bold"/>
              </a:rPr>
              <a:t>PROTOTYPE</a:t>
            </a:r>
          </a:p>
        </p:txBody>
      </p:sp>
      <p:sp>
        <p:nvSpPr>
          <p:cNvPr name="TextBox 88" id="88"/>
          <p:cNvSpPr txBox="true"/>
          <p:nvPr/>
        </p:nvSpPr>
        <p:spPr>
          <a:xfrm rot="0">
            <a:off x="12474579" y="8225471"/>
            <a:ext cx="3824330" cy="735908"/>
          </a:xfrm>
          <a:prstGeom prst="rect">
            <a:avLst/>
          </a:prstGeom>
        </p:spPr>
        <p:txBody>
          <a:bodyPr anchor="t" rtlCol="false" tIns="0" lIns="0" bIns="0" rIns="0">
            <a:spAutoFit/>
          </a:bodyPr>
          <a:lstStyle/>
          <a:p>
            <a:pPr algn="l">
              <a:lnSpc>
                <a:spcPts val="5442"/>
              </a:lnSpc>
            </a:pPr>
            <a:r>
              <a:rPr lang="en-US" sz="3739" spc="-22" u="sng">
                <a:solidFill>
                  <a:srgbClr val="240202"/>
                </a:solidFill>
                <a:latin typeface="Times New Roman"/>
                <a:ea typeface="Times New Roman"/>
                <a:cs typeface="Times New Roman"/>
                <a:sym typeface="Times New Roman"/>
                <a:hlinkClick r:id="rId11" tooltip="https://github.com/nsaanvi96/CodeBlooded_AB2_PS7"/>
              </a:rPr>
              <a:t>Click For Repo</a:t>
            </a:r>
          </a:p>
        </p:txBody>
      </p:sp>
      <p:sp>
        <p:nvSpPr>
          <p:cNvPr name="TextBox 89" id="89"/>
          <p:cNvSpPr txBox="true"/>
          <p:nvPr/>
        </p:nvSpPr>
        <p:spPr>
          <a:xfrm rot="0">
            <a:off x="13160380" y="3771492"/>
            <a:ext cx="3372677" cy="626964"/>
          </a:xfrm>
          <a:prstGeom prst="rect">
            <a:avLst/>
          </a:prstGeom>
        </p:spPr>
        <p:txBody>
          <a:bodyPr anchor="t" rtlCol="false" tIns="0" lIns="0" bIns="0" rIns="0">
            <a:spAutoFit/>
          </a:bodyPr>
          <a:lstStyle/>
          <a:p>
            <a:pPr algn="l">
              <a:lnSpc>
                <a:spcPts val="4716"/>
              </a:lnSpc>
            </a:pPr>
            <a:r>
              <a:rPr lang="en-US" sz="4367" spc="-20">
                <a:solidFill>
                  <a:srgbClr val="000000"/>
                </a:solidFill>
                <a:latin typeface="Hey Gotcha!"/>
                <a:ea typeface="Hey Gotcha!"/>
                <a:cs typeface="Hey Gotcha!"/>
                <a:sym typeface="Hey Gotcha!"/>
              </a:rPr>
              <a:t>Python (FLASK)</a:t>
            </a:r>
          </a:p>
        </p:txBody>
      </p:sp>
      <p:sp>
        <p:nvSpPr>
          <p:cNvPr name="TextBox 90" id="90"/>
          <p:cNvSpPr txBox="true"/>
          <p:nvPr/>
        </p:nvSpPr>
        <p:spPr>
          <a:xfrm rot="0">
            <a:off x="12757793" y="5010106"/>
            <a:ext cx="4222448" cy="442896"/>
          </a:xfrm>
          <a:prstGeom prst="rect">
            <a:avLst/>
          </a:prstGeom>
        </p:spPr>
        <p:txBody>
          <a:bodyPr anchor="t" rtlCol="false" tIns="0" lIns="0" bIns="0" rIns="0">
            <a:spAutoFit/>
          </a:bodyPr>
          <a:lstStyle/>
          <a:p>
            <a:pPr algn="l">
              <a:lnSpc>
                <a:spcPts val="3414"/>
              </a:lnSpc>
            </a:pPr>
            <a:r>
              <a:rPr lang="en-US" sz="3161" spc="-15">
                <a:solidFill>
                  <a:srgbClr val="000000"/>
                </a:solidFill>
                <a:latin typeface="Hey Gotcha!"/>
                <a:ea typeface="Hey Gotcha!"/>
                <a:cs typeface="Hey Gotcha!"/>
                <a:sym typeface="Hey Gotcha!"/>
              </a:rPr>
              <a:t>Github - FOR VERSION CONTROL</a:t>
            </a:r>
          </a:p>
        </p:txBody>
      </p:sp>
      <p:sp>
        <p:nvSpPr>
          <p:cNvPr name="TextBox 91" id="91"/>
          <p:cNvSpPr txBox="true"/>
          <p:nvPr/>
        </p:nvSpPr>
        <p:spPr>
          <a:xfrm rot="0">
            <a:off x="12840204" y="6021014"/>
            <a:ext cx="3993564" cy="420589"/>
          </a:xfrm>
          <a:prstGeom prst="rect">
            <a:avLst/>
          </a:prstGeom>
        </p:spPr>
        <p:txBody>
          <a:bodyPr anchor="t" rtlCol="false" tIns="0" lIns="0" bIns="0" rIns="0">
            <a:spAutoFit/>
          </a:bodyPr>
          <a:lstStyle/>
          <a:p>
            <a:pPr algn="l">
              <a:lnSpc>
                <a:spcPts val="3184"/>
              </a:lnSpc>
            </a:pPr>
            <a:r>
              <a:rPr lang="en-US" sz="2948" spc="-14">
                <a:solidFill>
                  <a:srgbClr val="000000"/>
                </a:solidFill>
                <a:latin typeface="Hey Gotcha!"/>
                <a:ea typeface="Hey Gotcha!"/>
                <a:cs typeface="Hey Gotcha!"/>
                <a:sym typeface="Hey Gotcha!"/>
              </a:rPr>
              <a:t>Visual studio Code/Community</a:t>
            </a:r>
          </a:p>
        </p:txBody>
      </p:sp>
      <p:sp>
        <p:nvSpPr>
          <p:cNvPr name="TextBox 92" id="92"/>
          <p:cNvSpPr txBox="true"/>
          <p:nvPr/>
        </p:nvSpPr>
        <p:spPr>
          <a:xfrm rot="0">
            <a:off x="13161990" y="1514516"/>
            <a:ext cx="3136919" cy="514296"/>
          </a:xfrm>
          <a:prstGeom prst="rect">
            <a:avLst/>
          </a:prstGeom>
        </p:spPr>
        <p:txBody>
          <a:bodyPr anchor="t" rtlCol="false" tIns="0" lIns="0" bIns="0" rIns="0">
            <a:spAutoFit/>
          </a:bodyPr>
          <a:lstStyle/>
          <a:p>
            <a:pPr algn="ctr">
              <a:lnSpc>
                <a:spcPts val="4199"/>
              </a:lnSpc>
            </a:pPr>
            <a:r>
              <a:rPr lang="en-US" sz="2998" b="true">
                <a:solidFill>
                  <a:srgbClr val="240202"/>
                </a:solidFill>
                <a:latin typeface="Arimo Bold"/>
                <a:ea typeface="Arimo Bold"/>
                <a:cs typeface="Arimo Bold"/>
                <a:sym typeface="Arimo Bold"/>
              </a:rPr>
              <a:t>TECH STACK</a:t>
            </a:r>
          </a:p>
        </p:txBody>
      </p:sp>
      <p:sp>
        <p:nvSpPr>
          <p:cNvPr name="TextBox 93" id="93"/>
          <p:cNvSpPr txBox="true"/>
          <p:nvPr/>
        </p:nvSpPr>
        <p:spPr>
          <a:xfrm rot="0">
            <a:off x="5857189" y="180741"/>
            <a:ext cx="6573621" cy="1076600"/>
          </a:xfrm>
          <a:prstGeom prst="rect">
            <a:avLst/>
          </a:prstGeom>
        </p:spPr>
        <p:txBody>
          <a:bodyPr anchor="t" rtlCol="false" tIns="0" lIns="0" bIns="0" rIns="0">
            <a:spAutoFit/>
          </a:bodyPr>
          <a:lstStyle/>
          <a:p>
            <a:pPr algn="ctr">
              <a:lnSpc>
                <a:spcPts val="8781"/>
              </a:lnSpc>
            </a:pPr>
            <a:r>
              <a:rPr lang="en-US" sz="6273" spc="20">
                <a:solidFill>
                  <a:srgbClr val="CCC1DA"/>
                </a:solidFill>
                <a:latin typeface="Hey Gotcha!"/>
                <a:ea typeface="Hey Gotcha!"/>
                <a:cs typeface="Hey Gotcha!"/>
                <a:sym typeface="Hey Gotcha!"/>
              </a:rPr>
              <a:t>aRCHITECTURE &amp; TECH</a:t>
            </a:r>
          </a:p>
        </p:txBody>
      </p:sp>
      <p:sp>
        <p:nvSpPr>
          <p:cNvPr name="TextBox 94" id="94"/>
          <p:cNvSpPr txBox="true"/>
          <p:nvPr/>
        </p:nvSpPr>
        <p:spPr>
          <a:xfrm rot="0">
            <a:off x="12564426" y="2557169"/>
            <a:ext cx="4332047" cy="762911"/>
          </a:xfrm>
          <a:prstGeom prst="rect">
            <a:avLst/>
          </a:prstGeom>
        </p:spPr>
        <p:txBody>
          <a:bodyPr anchor="t" rtlCol="false" tIns="0" lIns="0" bIns="0" rIns="0">
            <a:spAutoFit/>
          </a:bodyPr>
          <a:lstStyle/>
          <a:p>
            <a:pPr algn="ctr">
              <a:lnSpc>
                <a:spcPts val="6503"/>
              </a:lnSpc>
              <a:spcBef>
                <a:spcPct val="0"/>
              </a:spcBef>
            </a:pPr>
            <a:r>
              <a:rPr lang="en-US" sz="3613">
                <a:solidFill>
                  <a:srgbClr val="000000"/>
                </a:solidFill>
                <a:latin typeface="Hey Gotcha!"/>
                <a:ea typeface="Hey Gotcha!"/>
                <a:cs typeface="Hey Gotcha!"/>
                <a:sym typeface="Hey Gotcha!"/>
              </a:rPr>
              <a:t>HTML/CSS</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DAGgjsdjrBw</dc:identifier>
  <dcterms:modified xsi:type="dcterms:W3CDTF">2011-08-01T06:04:30Z</dcterms:modified>
  <cp:revision>1</cp:revision>
  <dc:title>Copy of Innerve Sample PPT - Copy.pptx</dc:title>
</cp:coreProperties>
</file>